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71" r:id="rId4"/>
    <p:sldId id="259" r:id="rId5"/>
    <p:sldId id="262" r:id="rId6"/>
    <p:sldId id="269" r:id="rId7"/>
    <p:sldId id="272" r:id="rId8"/>
    <p:sldId id="264" r:id="rId9"/>
    <p:sldId id="267" r:id="rId10"/>
    <p:sldId id="273" r:id="rId11"/>
    <p:sldId id="274" r:id="rId12"/>
    <p:sldId id="275" r:id="rId13"/>
    <p:sldId id="276" r:id="rId14"/>
    <p:sldId id="278" r:id="rId15"/>
    <p:sldId id="27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EE3EF-DFC8-2910-97C2-ED4F980FE53E}" v="13" dt="2022-06-08T15:49:29.411"/>
    <p1510:client id="{0E775C06-0EA1-F1C9-70D7-A4A81F24F581}" v="446" dt="2022-06-08T09:49:07.175"/>
    <p1510:client id="{3E551C39-8438-D47C-174F-645D13CCAA1F}" v="197" dt="2022-06-09T15:25:41.261"/>
    <p1510:client id="{3F68AD37-6102-5BE3-2EC1-A570A574FF60}" v="16" dt="2022-06-11T18:10:05.573"/>
    <p1510:client id="{4ED10E98-BB1E-5A92-33A1-CA9C6AB9B1B7}" v="1957" dt="2022-06-09T14:36:51.847"/>
    <p1510:client id="{5B6C640D-A61A-98EC-CAE6-C754DF75A038}" v="162" dt="2022-06-09T11:39:26.866"/>
    <p1510:client id="{6D72C774-0E2F-3DB7-9ACD-ADE143536673}" v="2935" dt="2022-06-09T07:12:44.134"/>
    <p1510:client id="{7721A0F3-19D1-CFC0-5505-019A630B1C46}" v="136" dt="2022-06-07T08:58:56.661"/>
    <p1510:client id="{8C82CBC9-872D-755E-7D0D-943ACDE443B6}" v="1918" dt="2022-06-09T12:00:08.902"/>
    <p1510:client id="{BF9D4986-5C4C-EC7E-4828-E388F62D5125}" v="186" dt="2022-05-31T20:23:58.412"/>
    <p1510:client id="{D576880E-D1D1-9CF6-D01B-8CA4E40D2319}" v="920" dt="2022-06-08T09:33:42.163"/>
    <p1510:client id="{E0E5F984-C88A-F343-D330-B272AB93BA56}" v="826" dt="2022-06-09T12:05:36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ITEY Jean Sebastien (SNCF RESEAU / INFRAPOLE AQUITAINE / UP4 CSA)" userId="S::7604674a@commun.ad.sncf.fr::5dd20d1f-f094-43e9-bcc5-d46ed34a355d" providerId="AD" clId="Web-{0E775C06-0EA1-F1C9-70D7-A4A81F24F581}"/>
    <pc:docChg chg="addSld delSld modSld">
      <pc:chgData name="GARITEY Jean Sebastien (SNCF RESEAU / INFRAPOLE AQUITAINE / UP4 CSA)" userId="S::7604674a@commun.ad.sncf.fr::5dd20d1f-f094-43e9-bcc5-d46ed34a355d" providerId="AD" clId="Web-{0E775C06-0EA1-F1C9-70D7-A4A81F24F581}" dt="2022-06-08T09:49:07.175" v="257" actId="14100"/>
      <pc:docMkLst>
        <pc:docMk/>
      </pc:docMkLst>
      <pc:sldChg chg="addSp delSp modSp new">
        <pc:chgData name="GARITEY Jean Sebastien (SNCF RESEAU / INFRAPOLE AQUITAINE / UP4 CSA)" userId="S::7604674a@commun.ad.sncf.fr::5dd20d1f-f094-43e9-bcc5-d46ed34a355d" providerId="AD" clId="Web-{0E775C06-0EA1-F1C9-70D7-A4A81F24F581}" dt="2022-06-08T09:39:38.238" v="5"/>
        <pc:sldMkLst>
          <pc:docMk/>
          <pc:sldMk cId="4188493070" sldId="265"/>
        </pc:sldMkLst>
        <pc:spChg chg="del">
          <ac:chgData name="GARITEY Jean Sebastien (SNCF RESEAU / INFRAPOLE AQUITAINE / UP4 CSA)" userId="S::7604674a@commun.ad.sncf.fr::5dd20d1f-f094-43e9-bcc5-d46ed34a355d" providerId="AD" clId="Web-{0E775C06-0EA1-F1C9-70D7-A4A81F24F581}" dt="2022-06-08T09:39:38.238" v="5"/>
          <ac:spMkLst>
            <pc:docMk/>
            <pc:sldMk cId="4188493070" sldId="265"/>
            <ac:spMk id="2" creationId="{7AE6ED17-ACB4-83A8-BD6F-CB7AE0E74A23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0E775C06-0EA1-F1C9-70D7-A4A81F24F581}" dt="2022-06-08T09:35:04.872" v="2"/>
          <ac:spMkLst>
            <pc:docMk/>
            <pc:sldMk cId="4188493070" sldId="265"/>
            <ac:spMk id="3" creationId="{D52E1C6D-305D-00D6-C911-940B4CB3B415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0E775C06-0EA1-F1C9-70D7-A4A81F24F581}" dt="2022-06-08T09:39:23.441" v="4" actId="1076"/>
          <ac:picMkLst>
            <pc:docMk/>
            <pc:sldMk cId="4188493070" sldId="265"/>
            <ac:picMk id="5" creationId="{A1B76648-935A-7F54-D715-5EF874DF9377}"/>
          </ac:picMkLst>
        </pc:picChg>
      </pc:sldChg>
      <pc:sldChg chg="new del">
        <pc:chgData name="GARITEY Jean Sebastien (SNCF RESEAU / INFRAPOLE AQUITAINE / UP4 CSA)" userId="S::7604674a@commun.ad.sncf.fr::5dd20d1f-f094-43e9-bcc5-d46ed34a355d" providerId="AD" clId="Web-{0E775C06-0EA1-F1C9-70D7-A4A81F24F581}" dt="2022-06-08T09:39:54.926" v="8"/>
        <pc:sldMkLst>
          <pc:docMk/>
          <pc:sldMk cId="2133161936" sldId="266"/>
        </pc:sldMkLst>
      </pc:sldChg>
      <pc:sldChg chg="addSp delSp modSp new">
        <pc:chgData name="GARITEY Jean Sebastien (SNCF RESEAU / INFRAPOLE AQUITAINE / UP4 CSA)" userId="S::7604674a@commun.ad.sncf.fr::5dd20d1f-f094-43e9-bcc5-d46ed34a355d" providerId="AD" clId="Web-{0E775C06-0EA1-F1C9-70D7-A4A81F24F581}" dt="2022-06-08T09:49:07.175" v="257" actId="14100"/>
        <pc:sldMkLst>
          <pc:docMk/>
          <pc:sldMk cId="914185778" sldId="267"/>
        </pc:sldMkLst>
        <pc:spChg chg="add mod">
          <ac:chgData name="GARITEY Jean Sebastien (SNCF RESEAU / INFRAPOLE AQUITAINE / UP4 CSA)" userId="S::7604674a@commun.ad.sncf.fr::5dd20d1f-f094-43e9-bcc5-d46ed34a355d" providerId="AD" clId="Web-{0E775C06-0EA1-F1C9-70D7-A4A81F24F581}" dt="2022-06-08T09:42:31.258" v="84" actId="1076"/>
          <ac:spMkLst>
            <pc:docMk/>
            <pc:sldMk cId="914185778" sldId="267"/>
            <ac:spMk id="3" creationId="{B5211635-0618-F632-18B2-E470521843CC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0E775C06-0EA1-F1C9-70D7-A4A81F24F581}" dt="2022-06-08T09:48:48.096" v="255" actId="14100"/>
          <ac:spMkLst>
            <pc:docMk/>
            <pc:sldMk cId="914185778" sldId="267"/>
            <ac:spMk id="6" creationId="{56D7D190-9FC6-D053-BA8C-2A288EE5B480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0E775C06-0EA1-F1C9-70D7-A4A81F24F581}" dt="2022-06-08T09:48:06.845" v="228" actId="14100"/>
          <ac:spMkLst>
            <pc:docMk/>
            <pc:sldMk cId="914185778" sldId="267"/>
            <ac:spMk id="8" creationId="{8F499D97-4C0C-38CD-D8A0-2F1D10431D86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0E775C06-0EA1-F1C9-70D7-A4A81F24F581}" dt="2022-06-08T09:49:07.175" v="257" actId="14100"/>
          <ac:picMkLst>
            <pc:docMk/>
            <pc:sldMk cId="914185778" sldId="267"/>
            <ac:picMk id="2" creationId="{66BF7971-424D-725E-D947-166ABD30B6DB}"/>
          </ac:picMkLst>
        </pc:picChg>
        <pc:cxnChg chg="add del">
          <ac:chgData name="GARITEY Jean Sebastien (SNCF RESEAU / INFRAPOLE AQUITAINE / UP4 CSA)" userId="S::7604674a@commun.ad.sncf.fr::5dd20d1f-f094-43e9-bcc5-d46ed34a355d" providerId="AD" clId="Web-{0E775C06-0EA1-F1C9-70D7-A4A81F24F581}" dt="2022-06-08T09:43:20.181" v="91"/>
          <ac:cxnSpMkLst>
            <pc:docMk/>
            <pc:sldMk cId="914185778" sldId="267"/>
            <ac:cxnSpMk id="4" creationId="{88B5F7A6-0CFF-61B4-E15E-4273B6551727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0E775C06-0EA1-F1C9-70D7-A4A81F24F581}" dt="2022-06-08T09:47:07.953" v="217" actId="14100"/>
          <ac:cxnSpMkLst>
            <pc:docMk/>
            <pc:sldMk cId="914185778" sldId="267"/>
            <ac:cxnSpMk id="5" creationId="{DE0E7024-23E3-2C4E-D0C9-8951864C6DBF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0E775C06-0EA1-F1C9-70D7-A4A81F24F581}" dt="2022-06-08T09:48:14.267" v="229" actId="1076"/>
          <ac:cxnSpMkLst>
            <pc:docMk/>
            <pc:sldMk cId="914185778" sldId="267"/>
            <ac:cxnSpMk id="7" creationId="{FDD84AD2-8913-5271-CC91-A853775152FF}"/>
          </ac:cxnSpMkLst>
        </pc:cxnChg>
      </pc:sldChg>
    </pc:docChg>
  </pc:docChgLst>
  <pc:docChgLst>
    <pc:chgData name="GARITEY Jean Sebastien (SNCF RESEAU / INFRAPOLE AQUITAINE / UP4 CSA)" userId="S::7604674a@commun.ad.sncf.fr::5dd20d1f-f094-43e9-bcc5-d46ed34a355d" providerId="AD" clId="Web-{4ED10E98-BB1E-5A92-33A1-CA9C6AB9B1B7}"/>
    <pc:docChg chg="addSld modSld">
      <pc:chgData name="GARITEY Jean Sebastien (SNCF RESEAU / INFRAPOLE AQUITAINE / UP4 CSA)" userId="S::7604674a@commun.ad.sncf.fr::5dd20d1f-f094-43e9-bcc5-d46ed34a355d" providerId="AD" clId="Web-{4ED10E98-BB1E-5A92-33A1-CA9C6AB9B1B7}" dt="2022-06-09T14:36:51.629" v="1338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4ED10E98-BB1E-5A92-33A1-CA9C6AB9B1B7}" dt="2022-06-09T12:56:06.778" v="80" actId="14100"/>
        <pc:sldMkLst>
          <pc:docMk/>
          <pc:sldMk cId="222146286" sldId="264"/>
        </pc:sldMkLst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2:56:06.778" v="80" actId="14100"/>
          <ac:spMkLst>
            <pc:docMk/>
            <pc:sldMk cId="222146286" sldId="264"/>
            <ac:spMk id="6" creationId="{156B8FA0-AC9A-617F-6D5A-076EA66F69C8}"/>
          </ac:spMkLst>
        </pc:sp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2:55:55.949" v="77" actId="14100"/>
          <ac:picMkLst>
            <pc:docMk/>
            <pc:sldMk cId="222146286" sldId="264"/>
            <ac:picMk id="5" creationId="{38796929-0FDE-05ED-1567-84ECAC0821E9}"/>
          </ac:picMkLst>
        </pc:picChg>
      </pc:sldChg>
      <pc:sldChg chg="addSp modSp">
        <pc:chgData name="GARITEY Jean Sebastien (SNCF RESEAU / INFRAPOLE AQUITAINE / UP4 CSA)" userId="S::7604674a@commun.ad.sncf.fr::5dd20d1f-f094-43e9-bcc5-d46ed34a355d" providerId="AD" clId="Web-{4ED10E98-BB1E-5A92-33A1-CA9C6AB9B1B7}" dt="2022-06-09T14:36:19.611" v="1330"/>
        <pc:sldMkLst>
          <pc:docMk/>
          <pc:sldMk cId="914185778" sldId="267"/>
        </pc:sldMkLst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36:19.611" v="1330"/>
          <ac:spMkLst>
            <pc:docMk/>
            <pc:sldMk cId="914185778" sldId="267"/>
            <ac:spMk id="2" creationId="{FC333DBD-635A-DF27-60EF-82448C4A140F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2:56:53.343" v="83" actId="20577"/>
          <ac:spMkLst>
            <pc:docMk/>
            <pc:sldMk cId="914185778" sldId="267"/>
            <ac:spMk id="3" creationId="{B5211635-0618-F632-18B2-E470521843CC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4:17:42.262" v="943" actId="20577"/>
          <ac:spMkLst>
            <pc:docMk/>
            <pc:sldMk cId="914185778" sldId="267"/>
            <ac:spMk id="8" creationId="{20690B56-814D-DE51-65B7-C65D15FFCF75}"/>
          </ac:spMkLst>
        </pc:spChg>
      </pc:sldChg>
      <pc:sldChg chg="addSp delSp modSp">
        <pc:chgData name="GARITEY Jean Sebastien (SNCF RESEAU / INFRAPOLE AQUITAINE / UP4 CSA)" userId="S::7604674a@commun.ad.sncf.fr::5dd20d1f-f094-43e9-bcc5-d46ed34a355d" providerId="AD" clId="Web-{4ED10E98-BB1E-5A92-33A1-CA9C6AB9B1B7}" dt="2022-06-09T12:51:54.184" v="7" actId="1076"/>
        <pc:sldMkLst>
          <pc:docMk/>
          <pc:sldMk cId="805188083" sldId="271"/>
        </pc:sldMkLst>
        <pc:spChg chg="del">
          <ac:chgData name="GARITEY Jean Sebastien (SNCF RESEAU / INFRAPOLE AQUITAINE / UP4 CSA)" userId="S::7604674a@commun.ad.sncf.fr::5dd20d1f-f094-43e9-bcc5-d46ed34a355d" providerId="AD" clId="Web-{4ED10E98-BB1E-5A92-33A1-CA9C6AB9B1B7}" dt="2022-06-09T12:51:43.715" v="5"/>
          <ac:spMkLst>
            <pc:docMk/>
            <pc:sldMk cId="805188083" sldId="271"/>
            <ac:spMk id="2" creationId="{DB385C75-071A-6E9E-E986-E3A0FB541152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4ED10E98-BB1E-5A92-33A1-CA9C6AB9B1B7}" dt="2022-06-09T12:51:27.292" v="1"/>
          <ac:spMkLst>
            <pc:docMk/>
            <pc:sldMk cId="805188083" sldId="271"/>
            <ac:spMk id="4" creationId="{75D25C3A-36AB-2DC1-4E86-19ECE1104C26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2:51:54.184" v="7" actId="1076"/>
          <ac:spMkLst>
            <pc:docMk/>
            <pc:sldMk cId="805188083" sldId="271"/>
            <ac:spMk id="5" creationId="{17281F34-6396-78BE-4583-6A59D3D85B04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2:51:46.262" v="6"/>
          <ac:spMkLst>
            <pc:docMk/>
            <pc:sldMk cId="805188083" sldId="271"/>
            <ac:spMk id="10" creationId="{BA68CF4D-6979-6387-88FB-076BDFEC8F85}"/>
          </ac:spMkLst>
        </pc:spChg>
      </pc:sldChg>
      <pc:sldChg chg="modSp">
        <pc:chgData name="GARITEY Jean Sebastien (SNCF RESEAU / INFRAPOLE AQUITAINE / UP4 CSA)" userId="S::7604674a@commun.ad.sncf.fr::5dd20d1f-f094-43e9-bcc5-d46ed34a355d" providerId="AD" clId="Web-{4ED10E98-BB1E-5A92-33A1-CA9C6AB9B1B7}" dt="2022-06-09T12:55:36.620" v="76" actId="20577"/>
        <pc:sldMkLst>
          <pc:docMk/>
          <pc:sldMk cId="1354002453" sldId="272"/>
        </pc:sldMkLst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2:55:36.620" v="76" actId="20577"/>
          <ac:spMkLst>
            <pc:docMk/>
            <pc:sldMk cId="1354002453" sldId="272"/>
            <ac:spMk id="5" creationId="{0B67CEB9-8C32-931C-E559-BE60B8D0BD03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2:54:36.553" v="46" actId="20577"/>
          <ac:spMkLst>
            <pc:docMk/>
            <pc:sldMk cId="1354002453" sldId="272"/>
            <ac:spMk id="7" creationId="{6906583D-C1B1-F0EF-F494-9936071B0DFD}"/>
          </ac:spMkLst>
        </pc:spChg>
      </pc:sldChg>
      <pc:sldChg chg="addSp delSp modSp">
        <pc:chgData name="GARITEY Jean Sebastien (SNCF RESEAU / INFRAPOLE AQUITAINE / UP4 CSA)" userId="S::7604674a@commun.ad.sncf.fr::5dd20d1f-f094-43e9-bcc5-d46ed34a355d" providerId="AD" clId="Web-{4ED10E98-BB1E-5A92-33A1-CA9C6AB9B1B7}" dt="2022-06-09T14:18:03.123" v="952" actId="20577"/>
        <pc:sldMkLst>
          <pc:docMk/>
          <pc:sldMk cId="4083048630" sldId="273"/>
        </pc:sldMkLst>
        <pc:s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05:57.453" v="114"/>
          <ac:spMkLst>
            <pc:docMk/>
            <pc:sldMk cId="4083048630" sldId="273"/>
            <ac:spMk id="2" creationId="{BCF60FE8-5FE4-C0D2-802A-CACC40835439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07:59.414" v="130"/>
          <ac:spMkLst>
            <pc:docMk/>
            <pc:sldMk cId="4083048630" sldId="273"/>
            <ac:spMk id="3" creationId="{C70EEF1F-7C59-7E66-9B62-806F88575BB6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1:31.837" v="231" actId="1076"/>
          <ac:spMkLst>
            <pc:docMk/>
            <pc:sldMk cId="4083048630" sldId="273"/>
            <ac:spMk id="4" creationId="{8598F6D0-7561-42D6-3244-8D73DD3CD17F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1:31.853" v="232" actId="1076"/>
          <ac:spMkLst>
            <pc:docMk/>
            <pc:sldMk cId="4083048630" sldId="273"/>
            <ac:spMk id="5" creationId="{FC5023AF-B5D8-0919-1B19-5458AAE15579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4:18:03.123" v="952" actId="20577"/>
          <ac:spMkLst>
            <pc:docMk/>
            <pc:sldMk cId="4083048630" sldId="273"/>
            <ac:spMk id="6" creationId="{BF7AAD7F-6FC1-3D58-D950-A85A910E4247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4ED10E98-BB1E-5A92-33A1-CA9C6AB9B1B7}" dt="2022-06-09T14:17:51.529" v="945"/>
          <ac:spMkLst>
            <pc:docMk/>
            <pc:sldMk cId="4083048630" sldId="273"/>
            <ac:spMk id="7" creationId="{DEE1768C-B225-D1E9-E1F8-0B792470EAE5}"/>
          </ac:spMkLst>
        </pc:spChg>
        <pc:spChg chg="mod ord">
          <ac:chgData name="GARITEY Jean Sebastien (SNCF RESEAU / INFRAPOLE AQUITAINE / UP4 CSA)" userId="S::7604674a@commun.ad.sncf.fr::5dd20d1f-f094-43e9-bcc5-d46ed34a355d" providerId="AD" clId="Web-{4ED10E98-BB1E-5A92-33A1-CA9C6AB9B1B7}" dt="2022-06-09T13:33:23.286" v="442" actId="20577"/>
          <ac:spMkLst>
            <pc:docMk/>
            <pc:sldMk cId="4083048630" sldId="273"/>
            <ac:spMk id="9" creationId="{8C4EA3B9-5970-2CFA-309B-6F9DAD880938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3:32:23.564" v="427" actId="1076"/>
          <ac:spMkLst>
            <pc:docMk/>
            <pc:sldMk cId="4083048630" sldId="273"/>
            <ac:spMk id="13" creationId="{E35FB7A5-7FDA-6D82-558B-C99BB8E7EE0E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01:07.374" v="105"/>
          <ac:spMkLst>
            <pc:docMk/>
            <pc:sldMk cId="4083048630" sldId="273"/>
            <ac:spMk id="18" creationId="{F4AD76A9-CFB0-6575-808D-C2C58E5881B0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4ED10E98-BB1E-5A92-33A1-CA9C6AB9B1B7}" dt="2022-06-09T13:01:00.654" v="100"/>
          <ac:spMkLst>
            <pc:docMk/>
            <pc:sldMk cId="4083048630" sldId="273"/>
            <ac:spMk id="20" creationId="{B5B526F8-B351-DD84-BAE3-DFC9DF5FD045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4ED10E98-BB1E-5A92-33A1-CA9C6AB9B1B7}" dt="2022-06-09T13:01:00.654" v="99"/>
          <ac:spMkLst>
            <pc:docMk/>
            <pc:sldMk cId="4083048630" sldId="273"/>
            <ac:spMk id="21" creationId="{250FD6FD-D466-2CFB-31AE-24A66328DD92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32:33.095" v="428" actId="20577"/>
          <ac:spMkLst>
            <pc:docMk/>
            <pc:sldMk cId="4083048630" sldId="273"/>
            <ac:spMk id="27" creationId="{4ECD800E-B59E-99C2-D115-FC6D07556AB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3:35.891" v="259"/>
          <ac:spMkLst>
            <pc:docMk/>
            <pc:sldMk cId="4083048630" sldId="273"/>
            <ac:spMk id="28" creationId="{4B93BC1A-7AFF-8DA1-4D6B-D30A3913F1A4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5:26.945" v="300" actId="14100"/>
          <ac:spMkLst>
            <pc:docMk/>
            <pc:sldMk cId="4083048630" sldId="273"/>
            <ac:spMk id="29" creationId="{2721B90D-A96A-7D79-538F-FA425F92AE0A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7:20.045" v="338" actId="14100"/>
          <ac:spMkLst>
            <pc:docMk/>
            <pc:sldMk cId="4083048630" sldId="273"/>
            <ac:spMk id="30" creationId="{AD8FEC34-29D3-C68F-05B1-7AA1D6E27636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29:30.022" v="370" actId="14100"/>
          <ac:spMkLst>
            <pc:docMk/>
            <pc:sldMk cId="4083048630" sldId="273"/>
            <ac:spMk id="31" creationId="{04701A5B-FD5D-6C96-81D5-7B6C5CBA328B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3:32:01.437" v="426" actId="20577"/>
          <ac:spMkLst>
            <pc:docMk/>
            <pc:sldMk cId="4083048630" sldId="273"/>
            <ac:spMk id="32" creationId="{7F0F4A6B-3A83-849F-AD39-CC1C60721467}"/>
          </ac:spMkLst>
        </pc:spChg>
        <pc:picChg chg="add del">
          <ac:chgData name="GARITEY Jean Sebastien (SNCF RESEAU / INFRAPOLE AQUITAINE / UP4 CSA)" userId="S::7604674a@commun.ad.sncf.fr::5dd20d1f-f094-43e9-bcc5-d46ed34a355d" providerId="AD" clId="Web-{4ED10E98-BB1E-5A92-33A1-CA9C6AB9B1B7}" dt="2022-06-09T13:01:00.654" v="101"/>
          <ac:picMkLst>
            <pc:docMk/>
            <pc:sldMk cId="4083048630" sldId="273"/>
            <ac:picMk id="19" creationId="{4A6500F2-F6D8-BDB4-AC5F-1027EEBFD274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21:31.868" v="233" actId="1076"/>
          <ac:picMkLst>
            <pc:docMk/>
            <pc:sldMk cId="4083048630" sldId="273"/>
            <ac:picMk id="24" creationId="{8C09161F-DE8A-10A7-3055-386BA60C326C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05:40.656" v="109" actId="1076"/>
          <ac:picMkLst>
            <pc:docMk/>
            <pc:sldMk cId="4083048630" sldId="273"/>
            <ac:picMk id="25" creationId="{D2D70B5B-F0FC-B8E5-7110-16EE41A7FA51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05:40.687" v="110" actId="1076"/>
          <ac:picMkLst>
            <pc:docMk/>
            <pc:sldMk cId="4083048630" sldId="273"/>
            <ac:picMk id="26" creationId="{6164D61B-05BE-E18D-53F3-6622190F3174}"/>
          </ac:picMkLst>
        </pc:picChg>
        <pc:cxnChg chg="del">
          <ac:chgData name="GARITEY Jean Sebastien (SNCF RESEAU / INFRAPOLE AQUITAINE / UP4 CSA)" userId="S::7604674a@commun.ad.sncf.fr::5dd20d1f-f094-43e9-bcc5-d46ed34a355d" providerId="AD" clId="Web-{4ED10E98-BB1E-5A92-33A1-CA9C6AB9B1B7}" dt="2022-06-09T13:06:12.892" v="117"/>
          <ac:cxnSpMkLst>
            <pc:docMk/>
            <pc:sldMk cId="4083048630" sldId="273"/>
            <ac:cxnSpMk id="12" creationId="{C13F6CA7-6CA6-4693-55FA-A4613DF5A27A}"/>
          </ac:cxnSpMkLst>
        </pc:cxnChg>
      </pc:sldChg>
      <pc:sldChg chg="modSp">
        <pc:chgData name="GARITEY Jean Sebastien (SNCF RESEAU / INFRAPOLE AQUITAINE / UP4 CSA)" userId="S::7604674a@commun.ad.sncf.fr::5dd20d1f-f094-43e9-bcc5-d46ed34a355d" providerId="AD" clId="Web-{4ED10E98-BB1E-5A92-33A1-CA9C6AB9B1B7}" dt="2022-06-09T14:23:13.001" v="1032" actId="20577"/>
        <pc:sldMkLst>
          <pc:docMk/>
          <pc:sldMk cId="1928302239" sldId="274"/>
        </pc:sldMkLst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23:13.001" v="1032" actId="20577"/>
          <ac:spMkLst>
            <pc:docMk/>
            <pc:sldMk cId="1928302239" sldId="274"/>
            <ac:spMk id="2" creationId="{FD92EFAC-274E-AEE0-1C2E-661A11A20BB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3:36:28.672" v="462" actId="20577"/>
          <ac:spMkLst>
            <pc:docMk/>
            <pc:sldMk cId="1928302239" sldId="274"/>
            <ac:spMk id="6" creationId="{8406E29B-961E-79B9-3C16-B3FD1CDEE99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13:49.934" v="903" actId="20577"/>
          <ac:spMkLst>
            <pc:docMk/>
            <pc:sldMk cId="1928302239" sldId="274"/>
            <ac:spMk id="7" creationId="{6455E76F-9CDE-412C-1C1A-B163F41614B6}"/>
          </ac:spMkLst>
        </pc:sp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35:17.090" v="455" actId="1076"/>
          <ac:picMkLst>
            <pc:docMk/>
            <pc:sldMk cId="1928302239" sldId="274"/>
            <ac:picMk id="4" creationId="{4FA5981D-BC84-5C0D-B619-5ABC2BC01344}"/>
          </ac:picMkLst>
        </pc:picChg>
        <pc:cxnChg chg="mod">
          <ac:chgData name="GARITEY Jean Sebastien (SNCF RESEAU / INFRAPOLE AQUITAINE / UP4 CSA)" userId="S::7604674a@commun.ad.sncf.fr::5dd20d1f-f094-43e9-bcc5-d46ed34a355d" providerId="AD" clId="Web-{4ED10E98-BB1E-5A92-33A1-CA9C6AB9B1B7}" dt="2022-06-09T14:13:56.091" v="905" actId="14100"/>
          <ac:cxnSpMkLst>
            <pc:docMk/>
            <pc:sldMk cId="1928302239" sldId="274"/>
            <ac:cxnSpMk id="8" creationId="{B5D8677B-D5F1-5B8B-47D3-01D2ED3D8594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4ED10E98-BB1E-5A92-33A1-CA9C6AB9B1B7}" dt="2022-06-09T14:13:27.229" v="888" actId="14100"/>
          <ac:cxnSpMkLst>
            <pc:docMk/>
            <pc:sldMk cId="1928302239" sldId="274"/>
            <ac:cxnSpMk id="9" creationId="{48436428-BB6E-8579-BD91-3191ED130B58}"/>
          </ac:cxnSpMkLst>
        </pc:cxnChg>
      </pc:sldChg>
      <pc:sldChg chg="addSp delSp modSp">
        <pc:chgData name="GARITEY Jean Sebastien (SNCF RESEAU / INFRAPOLE AQUITAINE / UP4 CSA)" userId="S::7604674a@commun.ad.sncf.fr::5dd20d1f-f094-43e9-bcc5-d46ed34a355d" providerId="AD" clId="Web-{4ED10E98-BB1E-5A92-33A1-CA9C6AB9B1B7}" dt="2022-06-09T14:20:49.915" v="998" actId="20577"/>
        <pc:sldMkLst>
          <pc:docMk/>
          <pc:sldMk cId="2154142066" sldId="275"/>
        </pc:sldMkLst>
        <pc:spChg chg="add del">
          <ac:chgData name="GARITEY Jean Sebastien (SNCF RESEAU / INFRAPOLE AQUITAINE / UP4 CSA)" userId="S::7604674a@commun.ad.sncf.fr::5dd20d1f-f094-43e9-bcc5-d46ed34a355d" providerId="AD" clId="Web-{4ED10E98-BB1E-5A92-33A1-CA9C6AB9B1B7}" dt="2022-06-09T14:19:18.487" v="979"/>
          <ac:spMkLst>
            <pc:docMk/>
            <pc:sldMk cId="2154142066" sldId="275"/>
            <ac:spMk id="4" creationId="{12EC9F88-6942-3135-C1A3-B85772B8C297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4:20:49.915" v="998" actId="20577"/>
          <ac:spMkLst>
            <pc:docMk/>
            <pc:sldMk cId="2154142066" sldId="275"/>
            <ac:spMk id="7" creationId="{7E69CF41-A1A6-11AD-56C5-2D5BE0C4B31C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3:45:41.971" v="662" actId="1076"/>
          <ac:spMkLst>
            <pc:docMk/>
            <pc:sldMk cId="2154142066" sldId="275"/>
            <ac:spMk id="10" creationId="{6ED0619D-B93C-CE99-022B-18173BC5BEA9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3:48:10.715" v="701" actId="1076"/>
          <ac:spMkLst>
            <pc:docMk/>
            <pc:sldMk cId="2154142066" sldId="275"/>
            <ac:spMk id="12" creationId="{1ECE7BC6-2473-6A79-3859-48F7A85925A4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3:40:33.984" v="559"/>
          <ac:spMkLst>
            <pc:docMk/>
            <pc:sldMk cId="2154142066" sldId="275"/>
            <ac:spMk id="14" creationId="{7468037E-DCCB-2A86-2633-BE41B56D99B6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4ED10E98-BB1E-5A92-33A1-CA9C6AB9B1B7}" dt="2022-06-09T14:19:21.550" v="980"/>
          <ac:spMkLst>
            <pc:docMk/>
            <pc:sldMk cId="2154142066" sldId="275"/>
            <ac:spMk id="16" creationId="{C5E85C1C-7BE4-8F4A-7C83-5CC36562FBB9}"/>
          </ac:spMkLst>
        </pc:spChg>
        <pc:picChg chg="add del mod ord">
          <ac:chgData name="GARITEY Jean Sebastien (SNCF RESEAU / INFRAPOLE AQUITAINE / UP4 CSA)" userId="S::7604674a@commun.ad.sncf.fr::5dd20d1f-f094-43e9-bcc5-d46ed34a355d" providerId="AD" clId="Web-{4ED10E98-BB1E-5A92-33A1-CA9C6AB9B1B7}" dt="2022-06-09T13:57:37.390" v="785"/>
          <ac:picMkLst>
            <pc:docMk/>
            <pc:sldMk cId="2154142066" sldId="275"/>
            <ac:picMk id="2" creationId="{372F0D36-CE79-A777-5E7F-AD9D84D349D6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41:22.846" v="568" actId="1076"/>
          <ac:picMkLst>
            <pc:docMk/>
            <pc:sldMk cId="2154142066" sldId="275"/>
            <ac:picMk id="3" creationId="{3A9D99BB-D12D-0AD6-30D6-405E78ACA759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3:41:04.236" v="565" actId="1076"/>
          <ac:picMkLst>
            <pc:docMk/>
            <pc:sldMk cId="2154142066" sldId="275"/>
            <ac:picMk id="5" creationId="{D374E6AB-91E3-209A-8E75-DA207875AE65}"/>
          </ac:picMkLst>
        </pc:picChg>
        <pc:picChg chg="mod ord modCrop">
          <ac:chgData name="GARITEY Jean Sebastien (SNCF RESEAU / INFRAPOLE AQUITAINE / UP4 CSA)" userId="S::7604674a@commun.ad.sncf.fr::5dd20d1f-f094-43e9-bcc5-d46ed34a355d" providerId="AD" clId="Web-{4ED10E98-BB1E-5A92-33A1-CA9C6AB9B1B7}" dt="2022-06-09T13:57:29.437" v="781"/>
          <ac:picMkLst>
            <pc:docMk/>
            <pc:sldMk cId="2154142066" sldId="275"/>
            <ac:picMk id="6" creationId="{FBE0BB99-E377-B71E-8414-89775F5D2D39}"/>
          </ac:picMkLst>
        </pc:picChg>
        <pc:cxnChg chg="mod">
          <ac:chgData name="GARITEY Jean Sebastien (SNCF RESEAU / INFRAPOLE AQUITAINE / UP4 CSA)" userId="S::7604674a@commun.ad.sncf.fr::5dd20d1f-f094-43e9-bcc5-d46ed34a355d" providerId="AD" clId="Web-{4ED10E98-BB1E-5A92-33A1-CA9C6AB9B1B7}" dt="2022-06-09T13:41:35.988" v="570" actId="14100"/>
          <ac:cxnSpMkLst>
            <pc:docMk/>
            <pc:sldMk cId="2154142066" sldId="275"/>
            <ac:cxnSpMk id="9" creationId="{B69BC497-8191-2D40-CAFE-201A8377BCCF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4ED10E98-BB1E-5A92-33A1-CA9C6AB9B1B7}" dt="2022-06-09T13:46:01.144" v="666"/>
          <ac:cxnSpMkLst>
            <pc:docMk/>
            <pc:sldMk cId="2154142066" sldId="275"/>
            <ac:cxnSpMk id="11" creationId="{673510E2-5274-372B-36FE-B6B33837E3EC}"/>
          </ac:cxnSpMkLst>
        </pc:cxnChg>
        <pc:cxnChg chg="mod ord">
          <ac:chgData name="GARITEY Jean Sebastien (SNCF RESEAU / INFRAPOLE AQUITAINE / UP4 CSA)" userId="S::7604674a@commun.ad.sncf.fr::5dd20d1f-f094-43e9-bcc5-d46ed34a355d" providerId="AD" clId="Web-{4ED10E98-BB1E-5A92-33A1-CA9C6AB9B1B7}" dt="2022-06-09T13:48:24.934" v="702" actId="14100"/>
          <ac:cxnSpMkLst>
            <pc:docMk/>
            <pc:sldMk cId="2154142066" sldId="275"/>
            <ac:cxnSpMk id="13" creationId="{D168A801-84D4-F426-4533-D439D0EB663B}"/>
          </ac:cxnSpMkLst>
        </pc:cxnChg>
      </pc:sldChg>
      <pc:sldChg chg="addSp delSp modSp add replId">
        <pc:chgData name="GARITEY Jean Sebastien (SNCF RESEAU / INFRAPOLE AQUITAINE / UP4 CSA)" userId="S::7604674a@commun.ad.sncf.fr::5dd20d1f-f094-43e9-bcc5-d46ed34a355d" providerId="AD" clId="Web-{4ED10E98-BB1E-5A92-33A1-CA9C6AB9B1B7}" dt="2022-06-09T14:26:52.593" v="1137" actId="1076"/>
        <pc:sldMkLst>
          <pc:docMk/>
          <pc:sldMk cId="3720364224" sldId="276"/>
        </pc:sldMkLst>
        <pc:spChg chg="del mod">
          <ac:chgData name="GARITEY Jean Sebastien (SNCF RESEAU / INFRAPOLE AQUITAINE / UP4 CSA)" userId="S::7604674a@commun.ad.sncf.fr::5dd20d1f-f094-43e9-bcc5-d46ed34a355d" providerId="AD" clId="Web-{4ED10E98-BB1E-5A92-33A1-CA9C6AB9B1B7}" dt="2022-06-09T13:49:12.484" v="713"/>
          <ac:spMkLst>
            <pc:docMk/>
            <pc:sldMk cId="3720364224" sldId="276"/>
            <ac:spMk id="10" creationId="{6ED0619D-B93C-CE99-022B-18173BC5BEA9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4ED10E98-BB1E-5A92-33A1-CA9C6AB9B1B7}" dt="2022-06-09T13:49:07.515" v="708"/>
          <ac:spMkLst>
            <pc:docMk/>
            <pc:sldMk cId="3720364224" sldId="276"/>
            <ac:spMk id="12" creationId="{1ECE7BC6-2473-6A79-3859-48F7A85925A4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26:52.593" v="1137" actId="1076"/>
          <ac:spMkLst>
            <pc:docMk/>
            <pc:sldMk cId="3720364224" sldId="276"/>
            <ac:spMk id="14" creationId="{7468037E-DCCB-2A86-2633-BE41B56D99B6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4ED10E98-BB1E-5A92-33A1-CA9C6AB9B1B7}" dt="2022-06-09T14:21:04.587" v="999"/>
          <ac:spMkLst>
            <pc:docMk/>
            <pc:sldMk cId="3720364224" sldId="276"/>
            <ac:spMk id="16" creationId="{C5E85C1C-7BE4-8F4A-7C83-5CC36562FBB9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4:22:54.313" v="1025" actId="20577"/>
          <ac:spMkLst>
            <pc:docMk/>
            <pc:sldMk cId="3720364224" sldId="276"/>
            <ac:spMk id="31" creationId="{CFD310C4-5A2C-053F-5553-66FBC6743C21}"/>
          </ac:spMkLst>
        </pc:spChg>
        <pc:gr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26:23.200" v="1121"/>
          <ac:grpSpMkLst>
            <pc:docMk/>
            <pc:sldMk cId="3720364224" sldId="276"/>
            <ac:grpSpMk id="29" creationId="{6D8ECC45-1F1D-1E68-381F-2B9C98F66961}"/>
          </ac:grpSpMkLst>
        </pc:grp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3:43.704" v="737"/>
          <ac:picMkLst>
            <pc:docMk/>
            <pc:sldMk cId="3720364224" sldId="276"/>
            <ac:picMk id="2" creationId="{D91CEF1D-F87D-1824-7588-E1A2F7C90F14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3:49:09.125" v="710"/>
          <ac:picMkLst>
            <pc:docMk/>
            <pc:sldMk cId="3720364224" sldId="276"/>
            <ac:picMk id="3" creationId="{3A9D99BB-D12D-0AD6-30D6-405E78ACA759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3:09.577" v="733"/>
          <ac:picMkLst>
            <pc:docMk/>
            <pc:sldMk cId="3720364224" sldId="276"/>
            <ac:picMk id="4" creationId="{05E57932-4B2F-87AC-76E8-D7708EA70CE8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3:50:46.584" v="724"/>
          <ac:picMkLst>
            <pc:docMk/>
            <pc:sldMk cId="3720364224" sldId="276"/>
            <ac:picMk id="5" creationId="{D374E6AB-91E3-209A-8E75-DA207875AE65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3:49:05.999" v="706"/>
          <ac:picMkLst>
            <pc:docMk/>
            <pc:sldMk cId="3720364224" sldId="276"/>
            <ac:picMk id="6" creationId="{FBE0BB99-E377-B71E-8414-89775F5D2D39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3:23.968" v="736"/>
          <ac:picMkLst>
            <pc:docMk/>
            <pc:sldMk cId="3720364224" sldId="276"/>
            <ac:picMk id="7" creationId="{AF91E6E3-893A-94C0-75B1-51B478D3AF17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4:33.176" v="750"/>
          <ac:picMkLst>
            <pc:docMk/>
            <pc:sldMk cId="3720364224" sldId="276"/>
            <ac:picMk id="8" creationId="{3F90E822-0996-555D-E8AA-E41D5219A037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4:32.316" v="748"/>
          <ac:picMkLst>
            <pc:docMk/>
            <pc:sldMk cId="3720364224" sldId="276"/>
            <ac:picMk id="15" creationId="{240BAFD0-6B4E-3317-C05C-B5D149FE42D9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4:32.676" v="749"/>
          <ac:picMkLst>
            <pc:docMk/>
            <pc:sldMk cId="3720364224" sldId="276"/>
            <ac:picMk id="17" creationId="{748FD00D-36E3-AE49-2D5B-ACBAC2D58D24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4:33.644" v="751"/>
          <ac:picMkLst>
            <pc:docMk/>
            <pc:sldMk cId="3720364224" sldId="276"/>
            <ac:picMk id="18" creationId="{3CD29ADF-5A13-F215-8D56-697CE50CFE47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4:34.145" v="752"/>
          <ac:picMkLst>
            <pc:docMk/>
            <pc:sldMk cId="3720364224" sldId="276"/>
            <ac:picMk id="19" creationId="{614F6EB8-31EE-7248-38B9-1F07D1DA0093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14:42.578" v="908"/>
          <ac:picMkLst>
            <pc:docMk/>
            <pc:sldMk cId="3720364224" sldId="276"/>
            <ac:picMk id="20" creationId="{B836D98C-BB17-7FCB-8435-6295BB7CD58B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4ED10E98-BB1E-5A92-33A1-CA9C6AB9B1B7}" dt="2022-06-09T14:26:38.076" v="1129" actId="1076"/>
          <ac:picMkLst>
            <pc:docMk/>
            <pc:sldMk cId="3720364224" sldId="276"/>
            <ac:picMk id="21" creationId="{E264A299-9CD2-55E6-DA90-DD2B7F3C889C}"/>
          </ac:picMkLst>
        </pc:picChg>
        <pc:picChg chg="add mod ord modCrop">
          <ac:chgData name="GARITEY Jean Sebastien (SNCF RESEAU / INFRAPOLE AQUITAINE / UP4 CSA)" userId="S::7604674a@commun.ad.sncf.fr::5dd20d1f-f094-43e9-bcc5-d46ed34a355d" providerId="AD" clId="Web-{4ED10E98-BB1E-5A92-33A1-CA9C6AB9B1B7}" dt="2022-06-09T14:01:21.341" v="821" actId="1076"/>
          <ac:picMkLst>
            <pc:docMk/>
            <pc:sldMk cId="3720364224" sldId="276"/>
            <ac:picMk id="22" creationId="{F7314152-A830-88A8-4203-FCBA1805CA90}"/>
          </ac:picMkLst>
        </pc:picChg>
        <pc:picChg chg="add mod modCrop">
          <ac:chgData name="GARITEY Jean Sebastien (SNCF RESEAU / INFRAPOLE AQUITAINE / UP4 CSA)" userId="S::7604674a@commun.ad.sncf.fr::5dd20d1f-f094-43e9-bcc5-d46ed34a355d" providerId="AD" clId="Web-{4ED10E98-BB1E-5A92-33A1-CA9C6AB9B1B7}" dt="2022-06-09T14:01:33.780" v="825" actId="1076"/>
          <ac:picMkLst>
            <pc:docMk/>
            <pc:sldMk cId="3720364224" sldId="276"/>
            <ac:picMk id="23" creationId="{50280D82-63C7-3F1C-CE7B-74A12AB459FE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14:43.328" v="909"/>
          <ac:picMkLst>
            <pc:docMk/>
            <pc:sldMk cId="3720364224" sldId="276"/>
            <ac:picMk id="24" creationId="{6D4A0F42-3CDC-0D2D-E81A-C887F5D4A143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7:54.469" v="790"/>
          <ac:picMkLst>
            <pc:docMk/>
            <pc:sldMk cId="3720364224" sldId="276"/>
            <ac:picMk id="25" creationId="{3F1BF243-97D9-E3CA-7144-1CEC4EAA8C56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7:52.891" v="788"/>
          <ac:picMkLst>
            <pc:docMk/>
            <pc:sldMk cId="3720364224" sldId="276"/>
            <ac:picMk id="26" creationId="{F7470A6F-CC56-0BD1-EA55-3C68340DFDC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3:56:05.900" v="765"/>
          <ac:picMkLst>
            <pc:docMk/>
            <pc:sldMk cId="3720364224" sldId="276"/>
            <ac:picMk id="27" creationId="{48712A5E-1759-0EF9-5D47-DF45DAB07F24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00:14.806" v="805"/>
          <ac:picMkLst>
            <pc:docMk/>
            <pc:sldMk cId="3720364224" sldId="276"/>
            <ac:picMk id="28" creationId="{6CFFDDDD-8745-4E5E-071E-7AAB577C5004}"/>
          </ac:picMkLst>
        </pc:picChg>
        <pc:cxnChg chg="del">
          <ac:chgData name="GARITEY Jean Sebastien (SNCF RESEAU / INFRAPOLE AQUITAINE / UP4 CSA)" userId="S::7604674a@commun.ad.sncf.fr::5dd20d1f-f094-43e9-bcc5-d46ed34a355d" providerId="AD" clId="Web-{4ED10E98-BB1E-5A92-33A1-CA9C6AB9B1B7}" dt="2022-06-09T13:49:10.953" v="712"/>
          <ac:cxnSpMkLst>
            <pc:docMk/>
            <pc:sldMk cId="3720364224" sldId="276"/>
            <ac:cxnSpMk id="9" creationId="{B69BC497-8191-2D40-CAFE-201A8377BCCF}"/>
          </ac:cxnSpMkLst>
        </pc:cxnChg>
        <pc:cxnChg chg="del">
          <ac:chgData name="GARITEY Jean Sebastien (SNCF RESEAU / INFRAPOLE AQUITAINE / UP4 CSA)" userId="S::7604674a@commun.ad.sncf.fr::5dd20d1f-f094-43e9-bcc5-d46ed34a355d" providerId="AD" clId="Web-{4ED10E98-BB1E-5A92-33A1-CA9C6AB9B1B7}" dt="2022-06-09T13:49:08.797" v="709"/>
          <ac:cxnSpMkLst>
            <pc:docMk/>
            <pc:sldMk cId="3720364224" sldId="276"/>
            <ac:cxnSpMk id="11" creationId="{673510E2-5274-372B-36FE-B6B33837E3EC}"/>
          </ac:cxnSpMkLst>
        </pc:cxnChg>
        <pc:cxnChg chg="del mod">
          <ac:chgData name="GARITEY Jean Sebastien (SNCF RESEAU / INFRAPOLE AQUITAINE / UP4 CSA)" userId="S::7604674a@commun.ad.sncf.fr::5dd20d1f-f094-43e9-bcc5-d46ed34a355d" providerId="AD" clId="Web-{4ED10E98-BB1E-5A92-33A1-CA9C6AB9B1B7}" dt="2022-06-09T14:26:24.325" v="1122"/>
          <ac:cxnSpMkLst>
            <pc:docMk/>
            <pc:sldMk cId="3720364224" sldId="276"/>
            <ac:cxnSpMk id="13" creationId="{D168A801-84D4-F426-4533-D439D0EB663B}"/>
          </ac:cxnSpMkLst>
        </pc:cxnChg>
      </pc:sldChg>
      <pc:sldChg chg="addSp delSp modSp add replId">
        <pc:chgData name="GARITEY Jean Sebastien (SNCF RESEAU / INFRAPOLE AQUITAINE / UP4 CSA)" userId="S::7604674a@commun.ad.sncf.fr::5dd20d1f-f094-43e9-bcc5-d46ed34a355d" providerId="AD" clId="Web-{4ED10E98-BB1E-5A92-33A1-CA9C6AB9B1B7}" dt="2022-06-09T14:33:18.413" v="1277" actId="20577"/>
        <pc:sldMkLst>
          <pc:docMk/>
          <pc:sldMk cId="1700084751" sldId="277"/>
        </pc:sldMkLst>
        <pc:sp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22:05.747" v="1014"/>
          <ac:spMkLst>
            <pc:docMk/>
            <pc:sldMk cId="1700084751" sldId="277"/>
            <ac:spMk id="2" creationId="{6E55AD15-7027-90A8-7D52-D2A3DAB4C270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4ED10E98-BB1E-5A92-33A1-CA9C6AB9B1B7}" dt="2022-06-09T14:27:10.906" v="1142" actId="1076"/>
          <ac:spMkLst>
            <pc:docMk/>
            <pc:sldMk cId="1700084751" sldId="277"/>
            <ac:spMk id="3" creationId="{D7BC585E-71C5-207E-F138-4A776E16D1BF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33:18.413" v="1277" actId="20577"/>
          <ac:spMkLst>
            <pc:docMk/>
            <pc:sldMk cId="1700084751" sldId="277"/>
            <ac:spMk id="14" creationId="{7468037E-DCCB-2A86-2633-BE41B56D99B6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4ED10E98-BB1E-5A92-33A1-CA9C6AB9B1B7}" dt="2022-06-09T14:21:58.606" v="1008"/>
          <ac:spMkLst>
            <pc:docMk/>
            <pc:sldMk cId="1700084751" sldId="277"/>
            <ac:spMk id="16" creationId="{C5E85C1C-7BE4-8F4A-7C83-5CC36562FBB9}"/>
          </ac:spMkLst>
        </pc:spChg>
        <pc:grpChg chg="mod">
          <ac:chgData name="GARITEY Jean Sebastien (SNCF RESEAU / INFRAPOLE AQUITAINE / UP4 CSA)" userId="S::7604674a@commun.ad.sncf.fr::5dd20d1f-f094-43e9-bcc5-d46ed34a355d" providerId="AD" clId="Web-{4ED10E98-BB1E-5A92-33A1-CA9C6AB9B1B7}" dt="2022-06-09T14:29:13.226" v="1195" actId="1076"/>
          <ac:grpSpMkLst>
            <pc:docMk/>
            <pc:sldMk cId="1700084751" sldId="277"/>
            <ac:grpSpMk id="29" creationId="{6D8ECC45-1F1D-1E68-381F-2B9C98F66961}"/>
          </ac:grpSpMkLst>
        </pc:grp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4:16:00.741" v="912"/>
          <ac:picMkLst>
            <pc:docMk/>
            <pc:sldMk cId="1700084751" sldId="277"/>
            <ac:picMk id="20" creationId="{B836D98C-BB17-7FCB-8435-6295BB7CD58B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4:15:57.240" v="911"/>
          <ac:picMkLst>
            <pc:docMk/>
            <pc:sldMk cId="1700084751" sldId="277"/>
            <ac:picMk id="21" creationId="{E264A299-9CD2-55E6-DA90-DD2B7F3C889C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4ED10E98-BB1E-5A92-33A1-CA9C6AB9B1B7}" dt="2022-06-09T14:29:24.196" v="1202" actId="1076"/>
          <ac:picMkLst>
            <pc:docMk/>
            <pc:sldMk cId="1700084751" sldId="277"/>
            <ac:picMk id="24" creationId="{6D4A0F42-3CDC-0D2D-E81A-C887F5D4A143}"/>
          </ac:picMkLst>
        </pc:picChg>
        <pc:cxnChg chg="mod">
          <ac:chgData name="GARITEY Jean Sebastien (SNCF RESEAU / INFRAPOLE AQUITAINE / UP4 CSA)" userId="S::7604674a@commun.ad.sncf.fr::5dd20d1f-f094-43e9-bcc5-d46ed34a355d" providerId="AD" clId="Web-{4ED10E98-BB1E-5A92-33A1-CA9C6AB9B1B7}" dt="2022-06-09T14:31:13.249" v="1239"/>
          <ac:cxnSpMkLst>
            <pc:docMk/>
            <pc:sldMk cId="1700084751" sldId="277"/>
            <ac:cxnSpMk id="13" creationId="{D168A801-84D4-F426-4533-D439D0EB663B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4ED10E98-BB1E-5A92-33A1-CA9C6AB9B1B7}" dt="2022-06-09T14:32:48.848" v="1268" actId="14100"/>
          <ac:cxnSpMkLst>
            <pc:docMk/>
            <pc:sldMk cId="1700084751" sldId="277"/>
            <ac:cxnSpMk id="15" creationId="{F9F940D7-0D1C-3003-EC4C-AC7996FF6FC4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4ED10E98-BB1E-5A92-33A1-CA9C6AB9B1B7}" dt="2022-06-09T14:32:43.583" v="1266" actId="14100"/>
          <ac:cxnSpMkLst>
            <pc:docMk/>
            <pc:sldMk cId="1700084751" sldId="277"/>
            <ac:cxnSpMk id="17" creationId="{94E609A1-C795-3B73-DAF6-516B9EC547E1}"/>
          </ac:cxnSpMkLst>
        </pc:cxnChg>
        <pc:cxnChg chg="add del mod">
          <ac:chgData name="GARITEY Jean Sebastien (SNCF RESEAU / INFRAPOLE AQUITAINE / UP4 CSA)" userId="S::7604674a@commun.ad.sncf.fr::5dd20d1f-f094-43e9-bcc5-d46ed34a355d" providerId="AD" clId="Web-{4ED10E98-BB1E-5A92-33A1-CA9C6AB9B1B7}" dt="2022-06-09T14:32:52.896" v="1269"/>
          <ac:cxnSpMkLst>
            <pc:docMk/>
            <pc:sldMk cId="1700084751" sldId="277"/>
            <ac:cxnSpMk id="18" creationId="{781BDBE9-CDA4-5F9F-C00E-755361405593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4ED10E98-BB1E-5A92-33A1-CA9C6AB9B1B7}" dt="2022-06-09T14:33:07.787" v="1273" actId="1076"/>
          <ac:cxnSpMkLst>
            <pc:docMk/>
            <pc:sldMk cId="1700084751" sldId="277"/>
            <ac:cxnSpMk id="19" creationId="{9B33C536-B5DF-B2EB-B5FB-E8BD2C5FF40B}"/>
          </ac:cxnSpMkLst>
        </pc:cxnChg>
      </pc:sldChg>
      <pc:sldChg chg="delSp modSp add replId">
        <pc:chgData name="GARITEY Jean Sebastien (SNCF RESEAU / INFRAPOLE AQUITAINE / UP4 CSA)" userId="S::7604674a@commun.ad.sncf.fr::5dd20d1f-f094-43e9-bcc5-d46ed34a355d" providerId="AD" clId="Web-{4ED10E98-BB1E-5A92-33A1-CA9C6AB9B1B7}" dt="2022-06-09T14:36:51.629" v="1338" actId="20577"/>
        <pc:sldMkLst>
          <pc:docMk/>
          <pc:sldMk cId="3618310508" sldId="278"/>
        </pc:sldMkLst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36:51.629" v="1338" actId="20577"/>
          <ac:spMkLst>
            <pc:docMk/>
            <pc:sldMk cId="3618310508" sldId="278"/>
            <ac:spMk id="14" creationId="{7468037E-DCCB-2A86-2633-BE41B56D99B6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4ED10E98-BB1E-5A92-33A1-CA9C6AB9B1B7}" dt="2022-06-09T14:23:19.064" v="1034" actId="20577"/>
          <ac:spMkLst>
            <pc:docMk/>
            <pc:sldMk cId="3618310508" sldId="278"/>
            <ac:spMk id="16" creationId="{C5E85C1C-7BE4-8F4A-7C83-5CC36562FBB9}"/>
          </ac:spMkLst>
        </pc:spChg>
        <pc:grpChg chg="del">
          <ac:chgData name="GARITEY Jean Sebastien (SNCF RESEAU / INFRAPOLE AQUITAINE / UP4 CSA)" userId="S::7604674a@commun.ad.sncf.fr::5dd20d1f-f094-43e9-bcc5-d46ed34a355d" providerId="AD" clId="Web-{4ED10E98-BB1E-5A92-33A1-CA9C6AB9B1B7}" dt="2022-06-09T14:16:03.460" v="914"/>
          <ac:grpSpMkLst>
            <pc:docMk/>
            <pc:sldMk cId="3618310508" sldId="278"/>
            <ac:grpSpMk id="29" creationId="{6D8ECC45-1F1D-1E68-381F-2B9C98F66961}"/>
          </ac:grpSpMkLst>
        </pc:grp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4:16:03.788" v="915"/>
          <ac:picMkLst>
            <pc:docMk/>
            <pc:sldMk cId="3618310508" sldId="278"/>
            <ac:picMk id="21" creationId="{E264A299-9CD2-55E6-DA90-DD2B7F3C889C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4ED10E98-BB1E-5A92-33A1-CA9C6AB9B1B7}" dt="2022-06-09T14:16:03.085" v="913"/>
          <ac:picMkLst>
            <pc:docMk/>
            <pc:sldMk cId="3618310508" sldId="278"/>
            <ac:picMk id="24" creationId="{6D4A0F42-3CDC-0D2D-E81A-C887F5D4A143}"/>
          </ac:picMkLst>
        </pc:picChg>
        <pc:cxnChg chg="del mod">
          <ac:chgData name="GARITEY Jean Sebastien (SNCF RESEAU / INFRAPOLE AQUITAINE / UP4 CSA)" userId="S::7604674a@commun.ad.sncf.fr::5dd20d1f-f094-43e9-bcc5-d46ed34a355d" providerId="AD" clId="Web-{4ED10E98-BB1E-5A92-33A1-CA9C6AB9B1B7}" dt="2022-06-09T14:34:01.368" v="1279"/>
          <ac:cxnSpMkLst>
            <pc:docMk/>
            <pc:sldMk cId="3618310508" sldId="278"/>
            <ac:cxnSpMk id="13" creationId="{D168A801-84D4-F426-4533-D439D0EB663B}"/>
          </ac:cxnSpMkLst>
        </pc:cxnChg>
      </pc:sldChg>
    </pc:docChg>
  </pc:docChgLst>
  <pc:docChgLst>
    <pc:chgData name="GARITEY Jean Sebastien (SNCF RESEAU / INFRAPOLE AQUITAINE / UP4 CSA)" userId="S::7604674a@commun.ad.sncf.fr::5dd20d1f-f094-43e9-bcc5-d46ed34a355d" providerId="AD" clId="Web-{BF9D4986-5C4C-EC7E-4828-E388F62D5125}"/>
    <pc:docChg chg="addSld delSld modSld sldOrd addMainMaster delMainMaster">
      <pc:chgData name="GARITEY Jean Sebastien (SNCF RESEAU / INFRAPOLE AQUITAINE / UP4 CSA)" userId="S::7604674a@commun.ad.sncf.fr::5dd20d1f-f094-43e9-bcc5-d46ed34a355d" providerId="AD" clId="Web-{BF9D4986-5C4C-EC7E-4828-E388F62D5125}" dt="2022-05-31T20:23:58.412" v="183"/>
      <pc:docMkLst>
        <pc:docMk/>
      </pc:docMkLst>
      <pc:sldChg chg="delSp del mod modClrScheme chgLayout">
        <pc:chgData name="GARITEY Jean Sebastien (SNCF RESEAU / INFRAPOLE AQUITAINE / UP4 CSA)" userId="S::7604674a@commun.ad.sncf.fr::5dd20d1f-f094-43e9-bcc5-d46ed34a355d" providerId="AD" clId="Web-{BF9D4986-5C4C-EC7E-4828-E388F62D5125}" dt="2022-05-31T20:09:22.371" v="13"/>
        <pc:sldMkLst>
          <pc:docMk/>
          <pc:sldMk cId="3784089036" sldId="256"/>
        </pc:sldMkLst>
        <pc:spChg chg="del">
          <ac:chgData name="GARITEY Jean Sebastien (SNCF RESEAU / INFRAPOLE AQUITAINE / UP4 CSA)" userId="S::7604674a@commun.ad.sncf.fr::5dd20d1f-f094-43e9-bcc5-d46ed34a355d" providerId="AD" clId="Web-{BF9D4986-5C4C-EC7E-4828-E388F62D5125}" dt="2022-05-31T20:07:32.180" v="8"/>
          <ac:spMkLst>
            <pc:docMk/>
            <pc:sldMk cId="3784089036" sldId="256"/>
            <ac:spMk id="2" creationId="{00000000-0000-0000-0000-000000000000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BF9D4986-5C4C-EC7E-4828-E388F62D5125}" dt="2022-05-31T20:07:34.086" v="9"/>
          <ac:spMkLst>
            <pc:docMk/>
            <pc:sldMk cId="3784089036" sldId="256"/>
            <ac:spMk id="3" creationId="{00000000-0000-0000-0000-000000000000}"/>
          </ac:spMkLst>
        </pc:spChg>
      </pc:sldChg>
      <pc:sldChg chg="modSp add mod ord modClrScheme chgLayout">
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<pc:sldMkLst>
          <pc:docMk/>
          <pc:sldMk cId="3622737256" sldId="257"/>
        </pc:sldMkLst>
        <pc:spChg chg="mod ord">
          <ac:chgData name="GARITEY Jean Sebastien (SNCF RESEAU / INFRAPOLE AQUITAINE / UP4 CSA)" userId="S::7604674a@commun.ad.sncf.fr::5dd20d1f-f094-43e9-bcc5-d46ed34a355d" providerId="AD" clId="Web-{BF9D4986-5C4C-EC7E-4828-E388F62D5125}" dt="2022-05-31T20:09:06.511" v="11"/>
          <ac:spMkLst>
            <pc:docMk/>
            <pc:sldMk cId="3622737256" sldId="257"/>
            <ac:spMk id="2" creationId="{7C0425B9-46BD-4DEF-B887-4E547BF0C9CC}"/>
          </ac:spMkLst>
        </pc:spChg>
        <pc:spChg chg="mod ord">
          <ac:chgData name="GARITEY Jean Sebastien (SNCF RESEAU / INFRAPOLE AQUITAINE / UP4 CSA)" userId="S::7604674a@commun.ad.sncf.fr::5dd20d1f-f094-43e9-bcc5-d46ed34a355d" providerId="AD" clId="Web-{BF9D4986-5C4C-EC7E-4828-E388F62D5125}" dt="2022-05-31T20:09:06.511" v="11"/>
          <ac:spMkLst>
            <pc:docMk/>
            <pc:sldMk cId="3622737256" sldId="257"/>
            <ac:spMk id="3" creationId="{03C0D136-0E6E-42E3-AE26-A3614CC79D14}"/>
          </ac:spMkLst>
        </pc:spChg>
      </pc:sldChg>
      <pc:sldChg chg="modSp new">
        <pc:chgData name="GARITEY Jean Sebastien (SNCF RESEAU / INFRAPOLE AQUITAINE / UP4 CSA)" userId="S::7604674a@commun.ad.sncf.fr::5dd20d1f-f094-43e9-bcc5-d46ed34a355d" providerId="AD" clId="Web-{BF9D4986-5C4C-EC7E-4828-E388F62D5125}" dt="2022-05-31T20:23:58.068" v="182" actId="20577"/>
        <pc:sldMkLst>
          <pc:docMk/>
          <pc:sldMk cId="2293954941" sldId="258"/>
        </pc:sldMkLst>
        <pc:spChg chg="mod">
          <ac:chgData name="GARITEY Jean Sebastien (SNCF RESEAU / INFRAPOLE AQUITAINE / UP4 CSA)" userId="S::7604674a@commun.ad.sncf.fr::5dd20d1f-f094-43e9-bcc5-d46ed34a355d" providerId="AD" clId="Web-{BF9D4986-5C4C-EC7E-4828-E388F62D5125}" dt="2022-05-31T20:09:51.200" v="23" actId="20577"/>
          <ac:spMkLst>
            <pc:docMk/>
            <pc:sldMk cId="2293954941" sldId="258"/>
            <ac:spMk id="2" creationId="{730C7A5C-A342-B0A1-E722-93DAD85DB15E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BF9D4986-5C4C-EC7E-4828-E388F62D5125}" dt="2022-05-31T20:23:58.068" v="182" actId="20577"/>
          <ac:spMkLst>
            <pc:docMk/>
            <pc:sldMk cId="2293954941" sldId="258"/>
            <ac:spMk id="3" creationId="{F66A8B1A-881A-3EFC-EA5E-91845B58B7E5}"/>
          </ac:spMkLst>
        </pc:spChg>
      </pc:sldChg>
      <pc:sldChg chg="new">
        <pc:chgData name="GARITEY Jean Sebastien (SNCF RESEAU / INFRAPOLE AQUITAINE / UP4 CSA)" userId="S::7604674a@commun.ad.sncf.fr::5dd20d1f-f094-43e9-bcc5-d46ed34a355d" providerId="AD" clId="Web-{BF9D4986-5C4C-EC7E-4828-E388F62D5125}" dt="2022-05-31T20:23:58.412" v="183"/>
        <pc:sldMkLst>
          <pc:docMk/>
          <pc:sldMk cId="2560720487" sldId="259"/>
        </pc:sldMkLst>
      </pc:sldChg>
      <pc:sldMasterChg chg="del delSldLayout">
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<pc:sldMasterMkLst>
          <pc:docMk/>
          <pc:sldMasterMk cId="3071127875" sldId="2147483648"/>
        </pc:sldMasterMkLst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addSldLayout delSldLayout">
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<pc:sldMasterMkLst>
          <pc:docMk/>
          <pc:sldMasterMk cId="3367505162" sldId="2147483678"/>
        </pc:sldMasterMkLst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3799841242" sldId="2147483679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722760401" sldId="2147483680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2057936778" sldId="2147483681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2886975676" sldId="2147483682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332890084" sldId="2147483683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1710975676" sldId="2147483684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2262572964" sldId="2147483685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3679727722" sldId="2147483686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3669349648" sldId="2147483687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1204047966" sldId="2147483688"/>
          </pc:sldLayoutMkLst>
        </pc:sldLayoutChg>
        <pc:sldLayoutChg chg="add del">
          <pc:chgData name="GARITEY Jean Sebastien (SNCF RESEAU / INFRAPOLE AQUITAINE / UP4 CSA)" userId="S::7604674a@commun.ad.sncf.fr::5dd20d1f-f094-43e9-bcc5-d46ed34a355d" providerId="AD" clId="Web-{BF9D4986-5C4C-EC7E-4828-E388F62D5125}" dt="2022-05-31T20:08:54.480" v="10"/>
          <pc:sldLayoutMkLst>
            <pc:docMk/>
            <pc:sldMasterMk cId="3367505162" sldId="2147483678"/>
            <pc:sldLayoutMk cId="1105860637" sldId="2147483689"/>
          </pc:sldLayoutMkLst>
        </pc:sldLayoutChg>
      </pc:sldMasterChg>
      <pc:sldMasterChg chg="add del addSldLayout delSldLayout modSldLayout">
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<pc:sldMasterMkLst>
          <pc:docMk/>
          <pc:sldMasterMk cId="1811239585" sldId="2147483690"/>
        </pc:sldMasterMkLst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839998602" sldId="2147483691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336339552" sldId="2147483692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274523961" sldId="2147483693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981878872" sldId="2147483694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173627640" sldId="2147483695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441815409" sldId="2147483696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2804567981" sldId="2147483697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2928031909" sldId="2147483698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91879868" sldId="2147483699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622535808" sldId="2147483700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140555603" sldId="2147483701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2473795635" sldId="2147483702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614851977" sldId="2147483703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1875235301" sldId="2147483704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203997025" sldId="2147483705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02692539" sldId="2147483706"/>
          </pc:sldLayoutMkLst>
        </pc:sldLayoutChg>
        <pc:sldLayoutChg chg="add del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1811239585" sldId="2147483690"/>
            <pc:sldLayoutMk cId="3800547064" sldId="2147483707"/>
          </pc:sldLayoutMkLst>
        </pc:sldLayoutChg>
      </pc:sldMasterChg>
      <pc:sldMasterChg chg="add addSldLayout modSldLayout">
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<pc:sldMasterMkLst>
          <pc:docMk/>
          <pc:sldMasterMk cId="978618274" sldId="2147483708"/>
        </pc:sldMasterMkLst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211000235" sldId="2147483709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3686882988" sldId="2147483710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3353055802" sldId="2147483711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2913200863" sldId="2147483712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1355769643" sldId="2147483713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1183662931" sldId="2147483714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761492507" sldId="2147483715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1963555302" sldId="2147483716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918099737" sldId="2147483717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3685762230" sldId="2147483718"/>
          </pc:sldLayoutMkLst>
        </pc:sldLayoutChg>
        <pc:sldLayoutChg chg="add mod replId">
          <pc:chgData name="GARITEY Jean Sebastien (SNCF RESEAU / INFRAPOLE AQUITAINE / UP4 CSA)" userId="S::7604674a@commun.ad.sncf.fr::5dd20d1f-f094-43e9-bcc5-d46ed34a355d" providerId="AD" clId="Web-{BF9D4986-5C4C-EC7E-4828-E388F62D5125}" dt="2022-05-31T20:09:06.511" v="11"/>
          <pc:sldLayoutMkLst>
            <pc:docMk/>
            <pc:sldMasterMk cId="978618274" sldId="2147483708"/>
            <pc:sldLayoutMk cId="2112842152" sldId="2147483719"/>
          </pc:sldLayoutMkLst>
        </pc:sldLayoutChg>
      </pc:sldMasterChg>
    </pc:docChg>
  </pc:docChgLst>
  <pc:docChgLst>
    <pc:chgData name="GARITEY Jean Sebastien (SNCF RESEAU / INFRAPOLE AQUITAINE / UP4 CSA)" userId="S::7604674a@commun.ad.sncf.fr::5dd20d1f-f094-43e9-bcc5-d46ed34a355d" providerId="AD" clId="Web-{8C82CBC9-872D-755E-7D0D-943ACDE443B6}"/>
    <pc:docChg chg="addSld delSld modSld">
      <pc:chgData name="GARITEY Jean Sebastien (SNCF RESEAU / INFRAPOLE AQUITAINE / UP4 CSA)" userId="S::7604674a@commun.ad.sncf.fr::5dd20d1f-f094-43e9-bcc5-d46ed34a355d" providerId="AD" clId="Web-{8C82CBC9-872D-755E-7D0D-943ACDE443B6}" dt="2022-06-09T12:00:08.902" v="1389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8C82CBC9-872D-755E-7D0D-943ACDE443B6}" dt="2022-06-09T08:26:56.206" v="129" actId="20577"/>
        <pc:sldMkLst>
          <pc:docMk/>
          <pc:sldMk cId="2293954941" sldId="258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8:26:56.206" v="129" actId="20577"/>
          <ac:spMkLst>
            <pc:docMk/>
            <pc:sldMk cId="2293954941" sldId="258"/>
            <ac:spMk id="3" creationId="{F66A8B1A-881A-3EFC-EA5E-91845B58B7E5}"/>
          </ac:spMkLst>
        </pc:spChg>
      </pc:sldChg>
      <pc:sldChg chg="addSp delSp modSp addAnim modAnim">
        <pc:chgData name="GARITEY Jean Sebastien (SNCF RESEAU / INFRAPOLE AQUITAINE / UP4 CSA)" userId="S::7604674a@commun.ad.sncf.fr::5dd20d1f-f094-43e9-bcc5-d46ed34a355d" providerId="AD" clId="Web-{8C82CBC9-872D-755E-7D0D-943ACDE443B6}" dt="2022-06-09T08:40:31.803" v="302"/>
        <pc:sldMkLst>
          <pc:docMk/>
          <pc:sldMk cId="2560720487" sldId="259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8:35:18.499" v="188" actId="20577"/>
          <ac:spMkLst>
            <pc:docMk/>
            <pc:sldMk cId="2560720487" sldId="259"/>
            <ac:spMk id="3" creationId="{875726CB-5484-71D2-D51B-ABDFB1612C6C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08:31:51.197" v="158"/>
          <ac:spMkLst>
            <pc:docMk/>
            <pc:sldMk cId="2560720487" sldId="259"/>
            <ac:spMk id="8" creationId="{B8594A9D-C8D4-C2AB-1A03-6E1B6F19E593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08:25:46.704" v="118"/>
          <ac:picMkLst>
            <pc:docMk/>
            <pc:sldMk cId="2560720487" sldId="259"/>
            <ac:picMk id="5" creationId="{F1F335F0-7FDD-71B2-DC7A-3FF8C0D11FB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8:29:47.523" v="142"/>
          <ac:picMkLst>
            <pc:docMk/>
            <pc:sldMk cId="2560720487" sldId="259"/>
            <ac:picMk id="6" creationId="{110F3101-D079-F2B3-A4E6-98A99370F736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08:30:40.805" v="147" actId="1076"/>
          <ac:picMkLst>
            <pc:docMk/>
            <pc:sldMk cId="2560720487" sldId="259"/>
            <ac:picMk id="7" creationId="{7EF280F5-3E42-DABD-D247-E1EC2F986EAD}"/>
          </ac:picMkLst>
        </pc:picChg>
      </pc:sldChg>
      <pc:sldChg chg="modSp addAnim modAnim">
        <pc:chgData name="GARITEY Jean Sebastien (SNCF RESEAU / INFRAPOLE AQUITAINE / UP4 CSA)" userId="S::7604674a@commun.ad.sncf.fr::5dd20d1f-f094-43e9-bcc5-d46ed34a355d" providerId="AD" clId="Web-{8C82CBC9-872D-755E-7D0D-943ACDE443B6}" dt="2022-06-09T08:41:33.399" v="304"/>
        <pc:sldMkLst>
          <pc:docMk/>
          <pc:sldMk cId="2838243569" sldId="262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8:40:13.959" v="298" actId="20577"/>
          <ac:spMkLst>
            <pc:docMk/>
            <pc:sldMk cId="2838243569" sldId="262"/>
            <ac:spMk id="3" creationId="{A6116FDD-798A-07B1-25F4-0B3F45081031}"/>
          </ac:spMkLst>
        </pc:sp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8:39:55.381" v="293"/>
          <ac:picMkLst>
            <pc:docMk/>
            <pc:sldMk cId="2838243569" sldId="262"/>
            <ac:picMk id="4" creationId="{307D984B-A44B-134B-92F7-368623CD2469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8:40:02.209" v="294"/>
          <ac:picMkLst>
            <pc:docMk/>
            <pc:sldMk cId="2838243569" sldId="262"/>
            <ac:picMk id="7" creationId="{15A05962-3585-241D-4AB6-3BA6B16B1BE3}"/>
          </ac:picMkLst>
        </pc:pic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10:06:26.764" v="666"/>
        <pc:sldMkLst>
          <pc:docMk/>
          <pc:sldMk cId="222146286" sldId="264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10:05:12.809" v="650" actId="20577"/>
          <ac:spMkLst>
            <pc:docMk/>
            <pc:sldMk cId="222146286" sldId="264"/>
            <ac:spMk id="3" creationId="{6390E072-37F2-F677-BF2B-A8A054AC684C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0:06:18.827" v="665"/>
          <ac:spMkLst>
            <pc:docMk/>
            <pc:sldMk cId="222146286" sldId="264"/>
            <ac:spMk id="6" creationId="{156B8FA0-AC9A-617F-6D5A-076EA66F69C8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10:05:13.544" v="651"/>
          <ac:picMkLst>
            <pc:docMk/>
            <pc:sldMk cId="222146286" sldId="264"/>
            <ac:picMk id="4" creationId="{9856BBC1-70D4-6F33-9CA8-F11AC9747CBA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0:06:26.764" v="666"/>
          <ac:picMkLst>
            <pc:docMk/>
            <pc:sldMk cId="222146286" sldId="264"/>
            <ac:picMk id="5" creationId="{38796929-0FDE-05ED-1567-84ECAC0821E9}"/>
          </ac:picMkLst>
        </pc:pic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11:23:15.466" v="784" actId="14100"/>
        <pc:sldMkLst>
          <pc:docMk/>
          <pc:sldMk cId="914185778" sldId="267"/>
        </pc:sldMkLst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1:22:38.872" v="777"/>
          <ac:spMkLst>
            <pc:docMk/>
            <pc:sldMk cId="914185778" sldId="267"/>
            <ac:spMk id="2" creationId="{FC333DBD-635A-DF27-60EF-82448C4A140F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11:17:52.379" v="699" actId="20577"/>
          <ac:spMkLst>
            <pc:docMk/>
            <pc:sldMk cId="914185778" sldId="267"/>
            <ac:spMk id="3" creationId="{B5211635-0618-F632-18B2-E470521843CC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11:18:00.364" v="704" actId="20577"/>
          <ac:spMkLst>
            <pc:docMk/>
            <pc:sldMk cId="914185778" sldId="267"/>
            <ac:spMk id="6" creationId="{56D7D190-9FC6-D053-BA8C-2A288EE5B480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8C82CBC9-872D-755E-7D0D-943ACDE443B6}" dt="2022-06-09T10:08:46.752" v="677"/>
          <ac:spMkLst>
            <pc:docMk/>
            <pc:sldMk cId="914185778" sldId="267"/>
            <ac:spMk id="8" creationId="{8F499D97-4C0C-38CD-D8A0-2F1D10431D86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1:17:01.847" v="693" actId="1076"/>
          <ac:spMkLst>
            <pc:docMk/>
            <pc:sldMk cId="914185778" sldId="267"/>
            <ac:spMk id="9" creationId="{3A3B4A61-7940-521D-77D2-B8CBF5EBC53E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10:08:03.517" v="667"/>
          <ac:picMkLst>
            <pc:docMk/>
            <pc:sldMk cId="914185778" sldId="267"/>
            <ac:picMk id="2" creationId="{66BF7971-424D-725E-D947-166ABD30B6DB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1:16:44.190" v="690" actId="1076"/>
          <ac:picMkLst>
            <pc:docMk/>
            <pc:sldMk cId="914185778" sldId="267"/>
            <ac:picMk id="4" creationId="{6CDD2FB3-5506-6C76-A12A-FE1E23F8D2A1}"/>
          </ac:picMkLst>
        </pc:picChg>
        <pc:cxnChg chg="mod">
          <ac:chgData name="GARITEY Jean Sebastien (SNCF RESEAU / INFRAPOLE AQUITAINE / UP4 CSA)" userId="S::7604674a@commun.ad.sncf.fr::5dd20d1f-f094-43e9-bcc5-d46ed34a355d" providerId="AD" clId="Web-{8C82CBC9-872D-755E-7D0D-943ACDE443B6}" dt="2022-06-09T11:16:49.065" v="691" actId="14100"/>
          <ac:cxnSpMkLst>
            <pc:docMk/>
            <pc:sldMk cId="914185778" sldId="267"/>
            <ac:cxnSpMk id="5" creationId="{DE0E7024-23E3-2C4E-D0C9-8951864C6DBF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8C82CBC9-872D-755E-7D0D-943ACDE443B6}" dt="2022-06-09T11:17:08.909" v="695" actId="14100"/>
          <ac:cxnSpMkLst>
            <pc:docMk/>
            <pc:sldMk cId="914185778" sldId="267"/>
            <ac:cxnSpMk id="7" creationId="{FDD84AD2-8913-5271-CC91-A853775152FF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11:22:57.857" v="780" actId="14100"/>
          <ac:cxnSpMkLst>
            <pc:docMk/>
            <pc:sldMk cId="914185778" sldId="267"/>
            <ac:cxnSpMk id="10" creationId="{78A4D83A-1882-0023-1048-393D729C8E5B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11:23:15.466" v="784" actId="14100"/>
          <ac:cxnSpMkLst>
            <pc:docMk/>
            <pc:sldMk cId="914185778" sldId="267"/>
            <ac:cxnSpMk id="11" creationId="{EFCE1C3F-50B3-12A5-6704-0FCD4718B029}"/>
          </ac:cxnSpMkLst>
        </pc:cxnChg>
      </pc:sldChg>
      <pc:sldChg chg="addSp delSp modSp addAnim delAnim modAnim">
        <pc:chgData name="GARITEY Jean Sebastien (SNCF RESEAU / INFRAPOLE AQUITAINE / UP4 CSA)" userId="S::7604674a@commun.ad.sncf.fr::5dd20d1f-f094-43e9-bcc5-d46ed34a355d" providerId="AD" clId="Web-{8C82CBC9-872D-755E-7D0D-943ACDE443B6}" dt="2022-06-09T09:55:58.703" v="641" actId="1076"/>
        <pc:sldMkLst>
          <pc:docMk/>
          <pc:sldMk cId="3616323871" sldId="269"/>
        </pc:sldMkLst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09:53:03.855" v="619" actId="1076"/>
          <ac:spMkLst>
            <pc:docMk/>
            <pc:sldMk cId="3616323871" sldId="269"/>
            <ac:spMk id="10" creationId="{685DEE27-6277-7253-5BF8-2795AA763753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9:50:28.335" v="593" actId="1076"/>
          <ac:spMkLst>
            <pc:docMk/>
            <pc:sldMk cId="3616323871" sldId="269"/>
            <ac:spMk id="11" creationId="{119636B4-3C1B-DF66-D8B6-FD95B82C1712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8C82CBC9-872D-755E-7D0D-943ACDE443B6}" dt="2022-06-09T09:01:47.974" v="510"/>
          <ac:spMkLst>
            <pc:docMk/>
            <pc:sldMk cId="3616323871" sldId="269"/>
            <ac:spMk id="20" creationId="{958F91C8-9FB2-78DF-FA07-FC77A175E132}"/>
          </ac:spMkLst>
        </pc:sp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9:47:59.410" v="556"/>
          <ac:picMkLst>
            <pc:docMk/>
            <pc:sldMk cId="3616323871" sldId="269"/>
            <ac:picMk id="2" creationId="{5CE500FB-04D5-4FB4-AE38-6B99EE411748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09:51:35.321" v="604" actId="1076"/>
          <ac:picMkLst>
            <pc:docMk/>
            <pc:sldMk cId="3616323871" sldId="269"/>
            <ac:picMk id="3" creationId="{AC31CD1A-8E3A-C4D8-D6B2-035FCAE030CC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09:55:58.703" v="641" actId="1076"/>
          <ac:picMkLst>
            <pc:docMk/>
            <pc:sldMk cId="3616323871" sldId="269"/>
            <ac:picMk id="7" creationId="{F69C12DA-07E2-E94F-302A-D15A2063EBAD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08:43:51.683" v="315"/>
          <ac:picMkLst>
            <pc:docMk/>
            <pc:sldMk cId="3616323871" sldId="269"/>
            <ac:picMk id="9" creationId="{BB0C56D3-12DD-CBC1-7146-047B63C87B71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9:53:10.230" v="621" actId="1076"/>
          <ac:picMkLst>
            <pc:docMk/>
            <pc:sldMk cId="3616323871" sldId="269"/>
            <ac:picMk id="12" creationId="{10FBCE3F-9BC4-390D-4A33-8291C53147BB}"/>
          </ac:picMkLst>
        </pc:picChg>
        <pc:picChg chg="mod ord">
          <ac:chgData name="GARITEY Jean Sebastien (SNCF RESEAU / INFRAPOLE AQUITAINE / UP4 CSA)" userId="S::7604674a@commun.ad.sncf.fr::5dd20d1f-f094-43e9-bcc5-d46ed34a355d" providerId="AD" clId="Web-{8C82CBC9-872D-755E-7D0D-943ACDE443B6}" dt="2022-06-09T09:52:56.355" v="617" actId="1076"/>
          <ac:picMkLst>
            <pc:docMk/>
            <pc:sldMk cId="3616323871" sldId="269"/>
            <ac:picMk id="14" creationId="{7592D06A-83AD-5F03-3D79-302D81E03BF8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9:52:58.464" v="618" actId="1076"/>
          <ac:picMkLst>
            <pc:docMk/>
            <pc:sldMk cId="3616323871" sldId="269"/>
            <ac:picMk id="15" creationId="{BA80DC59-EDCD-9663-A31F-1768D52023A7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9:53:16.730" v="623" actId="1076"/>
          <ac:picMkLst>
            <pc:docMk/>
            <pc:sldMk cId="3616323871" sldId="269"/>
            <ac:picMk id="17" creationId="{24E93F94-1C99-09C9-FE0A-66DA95BFEB6D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9:02:24.585" v="514"/>
          <ac:picMkLst>
            <pc:docMk/>
            <pc:sldMk cId="3616323871" sldId="269"/>
            <ac:picMk id="24" creationId="{7449CB05-0BCC-798F-2249-7EBEA2319A6D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9:55:44.421" v="636"/>
          <ac:picMkLst>
            <pc:docMk/>
            <pc:sldMk cId="3616323871" sldId="269"/>
            <ac:picMk id="25" creationId="{EF689D3F-6E39-CE5E-6BE7-AC381B36676E}"/>
          </ac:picMkLst>
        </pc:picChg>
        <pc:cxnChg chg="add del">
          <ac:chgData name="GARITEY Jean Sebastien (SNCF RESEAU / INFRAPOLE AQUITAINE / UP4 CSA)" userId="S::7604674a@commun.ad.sncf.fr::5dd20d1f-f094-43e9-bcc5-d46ed34a355d" providerId="AD" clId="Web-{8C82CBC9-872D-755E-7D0D-943ACDE443B6}" dt="2022-06-09T08:44:37.356" v="326"/>
          <ac:cxnSpMkLst>
            <pc:docMk/>
            <pc:sldMk cId="3616323871" sldId="269"/>
            <ac:cxnSpMk id="3" creationId="{8793C336-16EA-E6CE-FC11-2A790F1A6664}"/>
          </ac:cxnSpMkLst>
        </pc:cxnChg>
        <pc:cxnChg chg="add mod ord">
          <ac:chgData name="GARITEY Jean Sebastien (SNCF RESEAU / INFRAPOLE AQUITAINE / UP4 CSA)" userId="S::7604674a@commun.ad.sncf.fr::5dd20d1f-f094-43e9-bcc5-d46ed34a355d" providerId="AD" clId="Web-{8C82CBC9-872D-755E-7D0D-943ACDE443B6}" dt="2022-06-09T09:50:42.336" v="595"/>
          <ac:cxnSpMkLst>
            <pc:docMk/>
            <pc:sldMk cId="3616323871" sldId="269"/>
            <ac:cxnSpMk id="4" creationId="{B3AF300C-049C-5F5A-B64F-D6D83874A85A}"/>
          </ac:cxnSpMkLst>
        </pc:cxnChg>
        <pc:cxnChg chg="add mod ord">
          <ac:chgData name="GARITEY Jean Sebastien (SNCF RESEAU / INFRAPOLE AQUITAINE / UP4 CSA)" userId="S::7604674a@commun.ad.sncf.fr::5dd20d1f-f094-43e9-bcc5-d46ed34a355d" providerId="AD" clId="Web-{8C82CBC9-872D-755E-7D0D-943ACDE443B6}" dt="2022-06-09T09:51:14.633" v="601" actId="14100"/>
          <ac:cxnSpMkLst>
            <pc:docMk/>
            <pc:sldMk cId="3616323871" sldId="269"/>
            <ac:cxnSpMk id="5" creationId="{82BDFBB0-5B87-B221-10B3-CC910437EA76}"/>
          </ac:cxnSpMkLst>
        </pc:cxnChg>
        <pc:cxnChg chg="add mod ord">
          <ac:chgData name="GARITEY Jean Sebastien (SNCF RESEAU / INFRAPOLE AQUITAINE / UP4 CSA)" userId="S::7604674a@commun.ad.sncf.fr::5dd20d1f-f094-43e9-bcc5-d46ed34a355d" providerId="AD" clId="Web-{8C82CBC9-872D-755E-7D0D-943ACDE443B6}" dt="2022-06-09T09:52:46.011" v="615" actId="14100"/>
          <ac:cxnSpMkLst>
            <pc:docMk/>
            <pc:sldMk cId="3616323871" sldId="269"/>
            <ac:cxnSpMk id="6" creationId="{7DC9C53D-4BF0-25DD-3F83-473BE993E9E2}"/>
          </ac:cxnSpMkLst>
        </pc:cxnChg>
        <pc:cxn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8:51:22.709" v="392"/>
          <ac:cxnSpMkLst>
            <pc:docMk/>
            <pc:sldMk cId="3616323871" sldId="269"/>
            <ac:cxnSpMk id="7" creationId="{1E27A476-6FFA-3166-8CE0-4ACEF755323B}"/>
          </ac:cxnSpMkLst>
        </pc:cxnChg>
        <pc:cxn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8:50:05.067" v="383"/>
          <ac:cxnSpMkLst>
            <pc:docMk/>
            <pc:sldMk cId="3616323871" sldId="269"/>
            <ac:cxnSpMk id="8" creationId="{B304D52D-BA19-7E2C-EC74-E3D2357403A6}"/>
          </ac:cxnSpMkLst>
        </pc:cxnChg>
        <pc:cxnChg chg="del mod">
          <ac:chgData name="GARITEY Jean Sebastien (SNCF RESEAU / INFRAPOLE AQUITAINE / UP4 CSA)" userId="S::7604674a@commun.ad.sncf.fr::5dd20d1f-f094-43e9-bcc5-d46ed34a355d" providerId="AD" clId="Web-{8C82CBC9-872D-755E-7D0D-943ACDE443B6}" dt="2022-06-09T08:44:18.137" v="322"/>
          <ac:cxnSpMkLst>
            <pc:docMk/>
            <pc:sldMk cId="3616323871" sldId="269"/>
            <ac:cxnSpMk id="13" creationId="{C1FB4864-437C-CFEF-58ED-8FB107270BF8}"/>
          </ac:cxnSpMkLst>
        </pc:cxnChg>
        <pc:cxnChg chg="del">
          <ac:chgData name="GARITEY Jean Sebastien (SNCF RESEAU / INFRAPOLE AQUITAINE / UP4 CSA)" userId="S::7604674a@commun.ad.sncf.fr::5dd20d1f-f094-43e9-bcc5-d46ed34a355d" providerId="AD" clId="Web-{8C82CBC9-872D-755E-7D0D-943ACDE443B6}" dt="2022-06-09T08:44:19.871" v="323"/>
          <ac:cxnSpMkLst>
            <pc:docMk/>
            <pc:sldMk cId="3616323871" sldId="269"/>
            <ac:cxnSpMk id="16" creationId="{3B2285DB-1456-C082-1013-BEAB67ABC5CC}"/>
          </ac:cxnSpMkLst>
        </pc:cxnChg>
        <pc:cxnChg chg="del">
          <ac:chgData name="GARITEY Jean Sebastien (SNCF RESEAU / INFRAPOLE AQUITAINE / UP4 CSA)" userId="S::7604674a@commun.ad.sncf.fr::5dd20d1f-f094-43e9-bcc5-d46ed34a355d" providerId="AD" clId="Web-{8C82CBC9-872D-755E-7D0D-943ACDE443B6}" dt="2022-06-09T08:44:21.512" v="324"/>
          <ac:cxnSpMkLst>
            <pc:docMk/>
            <pc:sldMk cId="3616323871" sldId="269"/>
            <ac:cxnSpMk id="18" creationId="{E5A92DCE-2278-1ECD-B025-32C8C9255CD4}"/>
          </ac:cxnSpMkLst>
        </pc:cxnChg>
        <pc:cxn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8:51:24.459" v="393"/>
          <ac:cxnSpMkLst>
            <pc:docMk/>
            <pc:sldMk cId="3616323871" sldId="269"/>
            <ac:cxnSpMk id="19" creationId="{EFD1E2D3-A245-547D-6007-581482D842A7}"/>
          </ac:cxnSpMkLst>
        </pc:cxnChg>
        <pc:cxnChg chg="add mod ord">
          <ac:chgData name="GARITEY Jean Sebastien (SNCF RESEAU / INFRAPOLE AQUITAINE / UP4 CSA)" userId="S::7604674a@commun.ad.sncf.fr::5dd20d1f-f094-43e9-bcc5-d46ed34a355d" providerId="AD" clId="Web-{8C82CBC9-872D-755E-7D0D-943ACDE443B6}" dt="2022-06-09T09:53:40.777" v="627" actId="14100"/>
          <ac:cxnSpMkLst>
            <pc:docMk/>
            <pc:sldMk cId="3616323871" sldId="269"/>
            <ac:cxnSpMk id="22" creationId="{EF357D51-FDE2-FD7A-32A8-462367E82C12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09:53:44.403" v="628" actId="14100"/>
          <ac:cxnSpMkLst>
            <pc:docMk/>
            <pc:sldMk cId="3616323871" sldId="269"/>
            <ac:cxnSpMk id="23" creationId="{34DDB63C-3489-E123-9083-DA1D2FA15A58}"/>
          </ac:cxnSpMkLst>
        </pc:cxn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12:00:08.902" v="1389"/>
        <pc:sldMkLst>
          <pc:docMk/>
          <pc:sldMk cId="2064443608" sldId="270"/>
        </pc:sldMkLst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59:43.620" v="1388"/>
          <ac:picMkLst>
            <pc:docMk/>
            <pc:sldMk cId="2064443608" sldId="270"/>
            <ac:picMk id="2" creationId="{5F7D043B-E4DD-765B-89F6-E5737DF6EFB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2:00:08.902" v="1389"/>
          <ac:picMkLst>
            <pc:docMk/>
            <pc:sldMk cId="2064443608" sldId="270"/>
            <ac:picMk id="3" creationId="{B6BDF3C9-B581-8E39-EDF7-C2DFD2A0D54D}"/>
          </ac:picMkLst>
        </pc:picChg>
      </pc:sldChg>
      <pc:sldChg chg="addSp delSp modSp addAnim delAnim modAnim">
        <pc:chgData name="GARITEY Jean Sebastien (SNCF RESEAU / INFRAPOLE AQUITAINE / UP4 CSA)" userId="S::7604674a@commun.ad.sncf.fr::5dd20d1f-f094-43e9-bcc5-d46ed34a355d" providerId="AD" clId="Web-{8C82CBC9-872D-755E-7D0D-943ACDE443B6}" dt="2022-06-09T08:40:24.475" v="300"/>
        <pc:sldMkLst>
          <pc:docMk/>
          <pc:sldMk cId="805188083" sldId="271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8:27:06.784" v="130" actId="20577"/>
          <ac:spMkLst>
            <pc:docMk/>
            <pc:sldMk cId="805188083" sldId="271"/>
            <ac:spMk id="3" creationId="{9C41830B-B3F6-9DC6-48E3-4774AC51A6C3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08:33:37.841" v="175" actId="14100"/>
          <ac:spMkLst>
            <pc:docMk/>
            <pc:sldMk cId="805188083" sldId="271"/>
            <ac:spMk id="8" creationId="{644789CC-6CF9-CD91-2887-F226773BE3E1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08:32:04.291" v="159"/>
          <ac:picMkLst>
            <pc:docMk/>
            <pc:sldMk cId="805188083" sldId="271"/>
            <ac:picMk id="4" creationId="{487DBEF3-0E93-4C47-3F3B-6CCEFBAE0EFE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08:28:48.896" v="132"/>
          <ac:picMkLst>
            <pc:docMk/>
            <pc:sldMk cId="805188083" sldId="271"/>
            <ac:picMk id="5" creationId="{1E345199-59BA-61D7-0C93-40A698F59774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08:32:53.793" v="166"/>
          <ac:picMkLst>
            <pc:docMk/>
            <pc:sldMk cId="805188083" sldId="271"/>
            <ac:picMk id="6" creationId="{FF902EB5-45E9-48D0-04FA-8DCCFADE6998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08:33:42.434" v="177" actId="1076"/>
          <ac:picMkLst>
            <pc:docMk/>
            <pc:sldMk cId="805188083" sldId="271"/>
            <ac:picMk id="7" creationId="{D1F6A642-8114-5097-6145-5B27934AC289}"/>
          </ac:picMkLst>
        </pc:pic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09:57:20.220" v="646" actId="20577"/>
        <pc:sldMkLst>
          <pc:docMk/>
          <pc:sldMk cId="1354002453" sldId="272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9:57:20.220" v="646" actId="20577"/>
          <ac:spMkLst>
            <pc:docMk/>
            <pc:sldMk cId="1354002453" sldId="272"/>
            <ac:spMk id="5" creationId="{0B67CEB9-8C32-931C-E559-BE60B8D0BD03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08:58:45.626" v="478" actId="1076"/>
          <ac:spMkLst>
            <pc:docMk/>
            <pc:sldMk cId="1354002453" sldId="272"/>
            <ac:spMk id="7" creationId="{6906583D-C1B1-F0EF-F494-9936071B0DFD}"/>
          </ac:spMkLst>
        </pc:spChg>
        <pc:picChg chg="add mod ord">
          <ac:chgData name="GARITEY Jean Sebastien (SNCF RESEAU / INFRAPOLE AQUITAINE / UP4 CSA)" userId="S::7604674a@commun.ad.sncf.fr::5dd20d1f-f094-43e9-bcc5-d46ed34a355d" providerId="AD" clId="Web-{8C82CBC9-872D-755E-7D0D-943ACDE443B6}" dt="2022-06-09T09:55:24.233" v="633"/>
          <ac:picMkLst>
            <pc:docMk/>
            <pc:sldMk cId="1354002453" sldId="272"/>
            <ac:picMk id="2" creationId="{A4792228-F480-C780-CC6A-0DD0C171A0D9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08:59:11.111" v="483"/>
          <ac:picMkLst>
            <pc:docMk/>
            <pc:sldMk cId="1354002453" sldId="272"/>
            <ac:picMk id="2" creationId="{C3473715-C13C-BA52-4555-38AF9E41DB0A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8:58:28.110" v="474" actId="14100"/>
          <ac:picMkLst>
            <pc:docMk/>
            <pc:sldMk cId="1354002453" sldId="272"/>
            <ac:picMk id="3" creationId="{7B0F035F-D140-B9A3-8397-90501EEF751C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8C82CBC9-872D-755E-7D0D-943ACDE443B6}" dt="2022-06-09T08:58:35.563" v="476" actId="1076"/>
          <ac:picMkLst>
            <pc:docMk/>
            <pc:sldMk cId="1354002453" sldId="272"/>
            <ac:picMk id="6" creationId="{FEF9DB0C-CAD0-9055-D687-A5972700313A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9:03:48.618" v="528"/>
          <ac:picMkLst>
            <pc:docMk/>
            <pc:sldMk cId="1354002453" sldId="272"/>
            <ac:picMk id="10" creationId="{2A87276B-4CFA-C91E-4259-8C489A081A92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09:55:07.655" v="629"/>
          <ac:picMkLst>
            <pc:docMk/>
            <pc:sldMk cId="1354002453" sldId="272"/>
            <ac:picMk id="11" creationId="{684AC226-671F-E238-ECC4-B07EFE91C58E}"/>
          </ac:picMkLst>
        </pc:picChg>
        <pc:cxnChg chg="mod ord">
          <ac:chgData name="GARITEY Jean Sebastien (SNCF RESEAU / INFRAPOLE AQUITAINE / UP4 CSA)" userId="S::7604674a@commun.ad.sncf.fr::5dd20d1f-f094-43e9-bcc5-d46ed34a355d" providerId="AD" clId="Web-{8C82CBC9-872D-755E-7D0D-943ACDE443B6}" dt="2022-06-09T09:55:28.421" v="634" actId="14100"/>
          <ac:cxnSpMkLst>
            <pc:docMk/>
            <pc:sldMk cId="1354002453" sldId="272"/>
            <ac:cxnSpMk id="4" creationId="{22CAB12E-6FD0-744F-4293-439C38401107}"/>
          </ac:cxnSpMkLst>
        </pc:cxn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11:58:28.931" v="1383" actId="1076"/>
        <pc:sldMkLst>
          <pc:docMk/>
          <pc:sldMk cId="1928302239" sldId="274"/>
        </pc:sldMkLst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11:58:28.931" v="1383" actId="1076"/>
          <ac:spMkLst>
            <pc:docMk/>
            <pc:sldMk cId="1928302239" sldId="274"/>
            <ac:spMk id="2" creationId="{FD92EFAC-274E-AEE0-1C2E-661A11A20BB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8C82CBC9-872D-755E-7D0D-943ACDE443B6}" dt="2022-06-09T11:36:48.770" v="819" actId="14100"/>
          <ac:spMkLst>
            <pc:docMk/>
            <pc:sldMk cId="1928302239" sldId="274"/>
            <ac:spMk id="6" creationId="{8406E29B-961E-79B9-3C16-B3FD1CDEE995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11:23:36.951" v="785"/>
          <ac:picMkLst>
            <pc:docMk/>
            <pc:sldMk cId="1928302239" sldId="274"/>
            <ac:picMk id="3" creationId="{49A1A3EF-3F14-28F5-14D3-122F614DD3AC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1:34:03.703" v="817"/>
          <ac:picMkLst>
            <pc:docMk/>
            <pc:sldMk cId="1928302239" sldId="274"/>
            <ac:picMk id="4" creationId="{4FA5981D-BC84-5C0D-B619-5ABC2BC01344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8C82CBC9-872D-755E-7D0D-943ACDE443B6}" dt="2022-06-09T11:24:44.328" v="792"/>
          <ac:picMkLst>
            <pc:docMk/>
            <pc:sldMk cId="1928302239" sldId="274"/>
            <ac:picMk id="5" creationId="{5E5111E4-D849-66D2-8CB6-A96277F104D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25:49.799" v="795"/>
          <ac:picMkLst>
            <pc:docMk/>
            <pc:sldMk cId="1928302239" sldId="274"/>
            <ac:picMk id="10" creationId="{1C19DE31-9ECF-A82F-C6B9-C2FBFE1BC315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27:57.209" v="805"/>
          <ac:picMkLst>
            <pc:docMk/>
            <pc:sldMk cId="1928302239" sldId="274"/>
            <ac:picMk id="11" creationId="{E581CF21-2E04-4E6E-0016-C35B966CB063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1:33:57.640" v="816"/>
          <ac:picMkLst>
            <pc:docMk/>
            <pc:sldMk cId="1928302239" sldId="274"/>
            <ac:picMk id="12" creationId="{0041FFA6-2C79-418D-EA39-CCF9EE35C1DB}"/>
          </ac:picMkLst>
        </pc:picChg>
        <pc:cxnChg chg="mod ord">
          <ac:chgData name="GARITEY Jean Sebastien (SNCF RESEAU / INFRAPOLE AQUITAINE / UP4 CSA)" userId="S::7604674a@commun.ad.sncf.fr::5dd20d1f-f094-43e9-bcc5-d46ed34a355d" providerId="AD" clId="Web-{8C82CBC9-872D-755E-7D0D-943ACDE443B6}" dt="2022-06-09T11:33:46.265" v="815"/>
          <ac:cxnSpMkLst>
            <pc:docMk/>
            <pc:sldMk cId="1928302239" sldId="274"/>
            <ac:cxnSpMk id="8" creationId="{B5D8677B-D5F1-5B8B-47D3-01D2ED3D8594}"/>
          </ac:cxnSpMkLst>
        </pc:cxnChg>
        <pc:cxnChg chg="mod ord">
          <ac:chgData name="GARITEY Jean Sebastien (SNCF RESEAU / INFRAPOLE AQUITAINE / UP4 CSA)" userId="S::7604674a@commun.ad.sncf.fr::5dd20d1f-f094-43e9-bcc5-d46ed34a355d" providerId="AD" clId="Web-{8C82CBC9-872D-755E-7D0D-943ACDE443B6}" dt="2022-06-09T11:33:03.654" v="814" actId="14100"/>
          <ac:cxnSpMkLst>
            <pc:docMk/>
            <pc:sldMk cId="1928302239" sldId="274"/>
            <ac:cxnSpMk id="9" creationId="{48436428-BB6E-8579-BD91-3191ED130B58}"/>
          </ac:cxnSpMkLst>
        </pc:cxnChg>
      </pc:sldChg>
      <pc:sldChg chg="addSp delSp modSp">
        <pc:chgData name="GARITEY Jean Sebastien (SNCF RESEAU / INFRAPOLE AQUITAINE / UP4 CSA)" userId="S::7604674a@commun.ad.sncf.fr::5dd20d1f-f094-43e9-bcc5-d46ed34a355d" providerId="AD" clId="Web-{8C82CBC9-872D-755E-7D0D-943ACDE443B6}" dt="2022-06-09T11:58:39.697" v="1384"/>
        <pc:sldMkLst>
          <pc:docMk/>
          <pc:sldMk cId="2154142066" sldId="275"/>
        </pc:sldMkLst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58" v="1191" actId="1076"/>
          <ac:spMkLst>
            <pc:docMk/>
            <pc:sldMk cId="2154142066" sldId="275"/>
            <ac:spMk id="10" creationId="{6ED0619D-B93C-CE99-022B-18173BC5BEA9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74" v="1193" actId="1076"/>
          <ac:spMkLst>
            <pc:docMk/>
            <pc:sldMk cId="2154142066" sldId="275"/>
            <ac:spMk id="12" creationId="{1ECE7BC6-2473-6A79-3859-48F7A85925A4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8C82CBC9-872D-755E-7D0D-943ACDE443B6}" dt="2022-06-09T11:58:18.930" v="1381" actId="20577"/>
          <ac:spMkLst>
            <pc:docMk/>
            <pc:sldMk cId="2154142066" sldId="275"/>
            <ac:spMk id="14" creationId="{7468037E-DCCB-2A86-2633-BE41B56D99B6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8C82CBC9-872D-755E-7D0D-943ACDE443B6}" dt="2022-06-09T11:58:39.697" v="1384"/>
          <ac:spMkLst>
            <pc:docMk/>
            <pc:sldMk cId="2154142066" sldId="275"/>
            <ac:spMk id="16" creationId="{C5E85C1C-7BE4-8F4A-7C83-5CC36562FBB9}"/>
          </ac:spMkLst>
        </pc:sp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38:55.789" v="836"/>
          <ac:picMkLst>
            <pc:docMk/>
            <pc:sldMk cId="2154142066" sldId="275"/>
            <ac:picMk id="2" creationId="{DAE721A5-8D14-AD6E-1D58-951ECFCF1B5E}"/>
          </ac:picMkLst>
        </pc:picChg>
        <pc:picChg chg="add mod modCrop">
          <ac:chgData name="GARITEY Jean Sebastien (SNCF RESEAU / INFRAPOLE AQUITAINE / UP4 CSA)" userId="S::7604674a@commun.ad.sncf.fr::5dd20d1f-f094-43e9-bcc5-d46ed34a355d" providerId="AD" clId="Web-{8C82CBC9-872D-755E-7D0D-943ACDE443B6}" dt="2022-06-09T11:54:12.611" v="1187" actId="1076"/>
          <ac:picMkLst>
            <pc:docMk/>
            <pc:sldMk cId="2154142066" sldId="275"/>
            <ac:picMk id="3" creationId="{3A9D99BB-D12D-0AD6-30D6-405E78ACA759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39:46.103" v="847"/>
          <ac:picMkLst>
            <pc:docMk/>
            <pc:sldMk cId="2154142066" sldId="275"/>
            <ac:picMk id="4" creationId="{FFCD0EA4-061E-E2AD-3172-4B52512A6787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27" v="1188" actId="1076"/>
          <ac:picMkLst>
            <pc:docMk/>
            <pc:sldMk cId="2154142066" sldId="275"/>
            <ac:picMk id="5" creationId="{D374E6AB-91E3-209A-8E75-DA207875AE65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42" v="1189" actId="1076"/>
          <ac:picMkLst>
            <pc:docMk/>
            <pc:sldMk cId="2154142066" sldId="275"/>
            <ac:picMk id="6" creationId="{FBE0BB99-E377-B71E-8414-89775F5D2D39}"/>
          </ac:picMkLst>
        </pc:picChg>
        <pc:picChg chg="add del mod modCrop">
          <ac:chgData name="GARITEY Jean Sebastien (SNCF RESEAU / INFRAPOLE AQUITAINE / UP4 CSA)" userId="S::7604674a@commun.ad.sncf.fr::5dd20d1f-f094-43e9-bcc5-d46ed34a355d" providerId="AD" clId="Web-{8C82CBC9-872D-755E-7D0D-943ACDE443B6}" dt="2022-06-09T11:39:43.744" v="846"/>
          <ac:picMkLst>
            <pc:docMk/>
            <pc:sldMk cId="2154142066" sldId="275"/>
            <ac:picMk id="7" creationId="{28E0F488-9417-C3FE-6D41-6FA6E5A3B0CA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8C82CBC9-872D-755E-7D0D-943ACDE443B6}" dt="2022-06-09T11:39:48.244" v="848"/>
          <ac:picMkLst>
            <pc:docMk/>
            <pc:sldMk cId="2154142066" sldId="275"/>
            <ac:picMk id="8" creationId="{66FE2916-328C-FD00-8050-7460D36A2DDC}"/>
          </ac:picMkLst>
        </pc:pic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42" v="1190" actId="1076"/>
          <ac:cxnSpMkLst>
            <pc:docMk/>
            <pc:sldMk cId="2154142066" sldId="275"/>
            <ac:cxnSpMk id="9" creationId="{B69BC497-8191-2D40-CAFE-201A8377BCCF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12.658" v="1192" actId="1076"/>
          <ac:cxnSpMkLst>
            <pc:docMk/>
            <pc:sldMk cId="2154142066" sldId="275"/>
            <ac:cxnSpMk id="11" creationId="{673510E2-5274-372B-36FE-B6B33837E3EC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8C82CBC9-872D-755E-7D0D-943ACDE443B6}" dt="2022-06-09T11:54:29.252" v="1196" actId="14100"/>
          <ac:cxnSpMkLst>
            <pc:docMk/>
            <pc:sldMk cId="2154142066" sldId="275"/>
            <ac:cxnSpMk id="13" creationId="{D168A801-84D4-F426-4533-D439D0EB663B}"/>
          </ac:cxnSpMkLst>
        </pc:cxnChg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24.301" v="568"/>
        <pc:sldMkLst>
          <pc:docMk/>
          <pc:sldMk cId="1345843413" sldId="276"/>
        </pc:sldMkLst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23.348" v="567"/>
        <pc:sldMkLst>
          <pc:docMk/>
          <pc:sldMk cId="4192996571" sldId="277"/>
        </pc:sldMkLst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22.004" v="566"/>
        <pc:sldMkLst>
          <pc:docMk/>
          <pc:sldMk cId="4193005927" sldId="278"/>
        </pc:sldMkLst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19.817" v="565"/>
        <pc:sldMkLst>
          <pc:docMk/>
          <pc:sldMk cId="1895565707" sldId="279"/>
        </pc:sldMkLst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17.020" v="564"/>
        <pc:sldMkLst>
          <pc:docMk/>
          <pc:sldMk cId="3078795711" sldId="280"/>
        </pc:sldMkLst>
      </pc:sldChg>
      <pc:sldChg chg="add del replId">
        <pc:chgData name="GARITEY Jean Sebastien (SNCF RESEAU / INFRAPOLE AQUITAINE / UP4 CSA)" userId="S::7604674a@commun.ad.sncf.fr::5dd20d1f-f094-43e9-bcc5-d46ed34a355d" providerId="AD" clId="Web-{8C82CBC9-872D-755E-7D0D-943ACDE443B6}" dt="2022-06-09T09:48:13.410" v="563"/>
        <pc:sldMkLst>
          <pc:docMk/>
          <pc:sldMk cId="33196792" sldId="281"/>
        </pc:sldMkLst>
      </pc:sldChg>
    </pc:docChg>
  </pc:docChgLst>
  <pc:docChgLst>
    <pc:chgData name="GARITEY Jean Sebastien (SNCF RESEAU / INFRAPOLE AQUITAINE / UP4 CSA)" userId="S::7604674a@commun.ad.sncf.fr::5dd20d1f-f094-43e9-bcc5-d46ed34a355d" providerId="AD" clId="Web-{D576880E-D1D1-9CF6-D01B-8CA4E40D2319}"/>
    <pc:docChg chg="addSld delSld modSld">
      <pc:chgData name="GARITEY Jean Sebastien (SNCF RESEAU / INFRAPOLE AQUITAINE / UP4 CSA)" userId="S::7604674a@commun.ad.sncf.fr::5dd20d1f-f094-43e9-bcc5-d46ed34a355d" providerId="AD" clId="Web-{D576880E-D1D1-9CF6-D01B-8CA4E40D2319}" dt="2022-06-08T09:33:42.163" v="921" actId="1076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D576880E-D1D1-9CF6-D01B-8CA4E40D2319}" dt="2022-06-08T08:23:50.705" v="99" actId="20577"/>
        <pc:sldMkLst>
          <pc:docMk/>
          <pc:sldMk cId="2293954941" sldId="258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23:50.705" v="99" actId="20577"/>
          <ac:spMkLst>
            <pc:docMk/>
            <pc:sldMk cId="2293954941" sldId="258"/>
            <ac:spMk id="3" creationId="{F66A8B1A-881A-3EFC-EA5E-91845B58B7E5}"/>
          </ac:spMkLst>
        </pc:spChg>
      </pc:sldChg>
      <pc:sldChg chg="addSp delSp modSp mod setBg setClrOvrMap">
        <pc:chgData name="GARITEY Jean Sebastien (SNCF RESEAU / INFRAPOLE AQUITAINE / UP4 CSA)" userId="S::7604674a@commun.ad.sncf.fr::5dd20d1f-f094-43e9-bcc5-d46ed34a355d" providerId="AD" clId="Web-{D576880E-D1D1-9CF6-D01B-8CA4E40D2319}" dt="2022-06-08T08:34:30.922" v="350"/>
        <pc:sldMkLst>
          <pc:docMk/>
          <pc:sldMk cId="2560720487" sldId="259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34:30.907" v="349"/>
          <ac:spMkLst>
            <pc:docMk/>
            <pc:sldMk cId="2560720487" sldId="259"/>
            <ac:spMk id="2" creationId="{94155A4E-D303-C544-559A-DF525627D059}"/>
          </ac:spMkLst>
        </pc:spChg>
        <pc:spChg chg="mod or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3" creationId="{875726CB-5484-71D2-D51B-ABDFB1612C6C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9" creationId="{879A26B8-6C4E-452B-ADD3-ED324A7AB7E8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11" creationId="{9B4167E1-E2B0-4192-8DA2-6967DDFF87A5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13" creationId="{D03E4FEE-2E6A-44AB-B6BA-C1AD0CD6D93B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15" creationId="{0817EB59-13B3-43DA-9B91-A7CC174A6069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07" v="349"/>
          <ac:spMkLst>
            <pc:docMk/>
            <pc:sldMk cId="2560720487" sldId="259"/>
            <ac:spMk id="20" creationId="{E9209EA6-FB9C-4E80-9B63-3BC4C06283E7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07" v="349"/>
          <ac:spMkLst>
            <pc:docMk/>
            <pc:sldMk cId="2560720487" sldId="259"/>
            <ac:spMk id="22" creationId="{87D98868-D6DC-40C4-A67A-26D3EF9B9D00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26" creationId="{0817EB59-13B3-43DA-9B91-A7CC174A6069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29" creationId="{879A26B8-6C4E-452B-ADD3-ED324A7AB7E8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30" creationId="{9B4167E1-E2B0-4192-8DA2-6967DDFF87A5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spMkLst>
            <pc:docMk/>
            <pc:sldMk cId="2560720487" sldId="259"/>
            <ac:spMk id="31" creationId="{D03E4FEE-2E6A-44AB-B6BA-C1AD0CD6D93B}"/>
          </ac:spMkLst>
        </pc:spChg>
        <pc:gr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4:30.907" v="349"/>
          <ac:grpSpMkLst>
            <pc:docMk/>
            <pc:sldMk cId="2560720487" sldId="259"/>
            <ac:grpSpMk id="24" creationId="{DD45597E-AF81-4397-A735-3DE1D96E8218}"/>
          </ac:grpSpMkLst>
        </pc:grpChg>
        <pc:picChg chg="add mod">
          <ac:chgData name="GARITEY Jean Sebastien (SNCF RESEAU / INFRAPOLE AQUITAINE / UP4 CSA)" userId="S::7604674a@commun.ad.sncf.fr::5dd20d1f-f094-43e9-bcc5-d46ed34a355d" providerId="AD" clId="Web-{D576880E-D1D1-9CF6-D01B-8CA4E40D2319}" dt="2022-06-08T08:34:30.922" v="350"/>
          <ac:picMkLst>
            <pc:docMk/>
            <pc:sldMk cId="2560720487" sldId="259"/>
            <ac:picMk id="4" creationId="{FC06A06F-7377-485F-0E83-DDF6F4326CC5}"/>
          </ac:picMkLst>
        </pc:picChg>
      </pc:sldChg>
      <pc:sldChg chg="addSp delSp modSp new del">
        <pc:chgData name="GARITEY Jean Sebastien (SNCF RESEAU / INFRAPOLE AQUITAINE / UP4 CSA)" userId="S::7604674a@commun.ad.sncf.fr::5dd20d1f-f094-43e9-bcc5-d46ed34a355d" providerId="AD" clId="Web-{D576880E-D1D1-9CF6-D01B-8CA4E40D2319}" dt="2022-06-08T08:30:35.292" v="247"/>
        <pc:sldMkLst>
          <pc:docMk/>
          <pc:sldMk cId="3058266003" sldId="260"/>
        </pc:sldMkLst>
        <pc:spChg chg="del mod">
          <ac:chgData name="GARITEY Jean Sebastien (SNCF RESEAU / INFRAPOLE AQUITAINE / UP4 CSA)" userId="S::7604674a@commun.ad.sncf.fr::5dd20d1f-f094-43e9-bcc5-d46ed34a355d" providerId="AD" clId="Web-{D576880E-D1D1-9CF6-D01B-8CA4E40D2319}" dt="2022-06-08T08:29:12.931" v="231"/>
          <ac:spMkLst>
            <pc:docMk/>
            <pc:sldMk cId="3058266003" sldId="260"/>
            <ac:spMk id="3" creationId="{E1860507-36CD-BFAF-7588-0EB6B90384F4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D576880E-D1D1-9CF6-D01B-8CA4E40D2319}" dt="2022-06-08T08:29:45.479" v="235" actId="20577"/>
          <ac:spMkLst>
            <pc:docMk/>
            <pc:sldMk cId="3058266003" sldId="260"/>
            <ac:spMk id="5" creationId="{6F552901-91BB-5A82-A7E1-67FB57C813EE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D576880E-D1D1-9CF6-D01B-8CA4E40D2319}" dt="2022-06-08T08:30:08.057" v="239" actId="20577"/>
          <ac:spMkLst>
            <pc:docMk/>
            <pc:sldMk cId="3058266003" sldId="260"/>
            <ac:spMk id="7" creationId="{87DDD672-2CA7-D045-0DC1-20C50EF2E53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D576880E-D1D1-9CF6-D01B-8CA4E40D2319}" dt="2022-06-08T08:30:22.511" v="241"/>
          <ac:spMkLst>
            <pc:docMk/>
            <pc:sldMk cId="3058266003" sldId="260"/>
            <ac:spMk id="8" creationId="{DD7CF3F6-A6F5-D5C6-7C50-66C27ECDD6EF}"/>
          </ac:spMkLst>
        </pc:spChg>
      </pc:sldChg>
      <pc:sldChg chg="addSp delSp modSp new del mod setBg">
        <pc:chgData name="GARITEY Jean Sebastien (SNCF RESEAU / INFRAPOLE AQUITAINE / UP4 CSA)" userId="S::7604674a@commun.ad.sncf.fr::5dd20d1f-f094-43e9-bcc5-d46ed34a355d" providerId="AD" clId="Web-{D576880E-D1D1-9CF6-D01B-8CA4E40D2319}" dt="2022-06-08T08:45:26.811" v="525"/>
        <pc:sldMkLst>
          <pc:docMk/>
          <pc:sldMk cId="4108545357" sldId="261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2" creationId="{5FE84EF3-9B26-FE53-10E6-DDB4E2CA09D0}"/>
          </ac:spMkLst>
        </pc:spChg>
        <pc:spChg chg="del mod">
          <ac:chgData name="GARITEY Jean Sebastien (SNCF RESEAU / INFRAPOLE AQUITAINE / UP4 CSA)" userId="S::7604674a@commun.ad.sncf.fr::5dd20d1f-f094-43e9-bcc5-d46ed34a355d" providerId="AD" clId="Web-{D576880E-D1D1-9CF6-D01B-8CA4E40D2319}" dt="2022-06-08T08:31:01.918" v="257"/>
          <ac:spMkLst>
            <pc:docMk/>
            <pc:sldMk cId="4108545357" sldId="261"/>
            <ac:spMk id="3" creationId="{9F51849A-6EF5-96C4-C46C-E5B3C4678E69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D576880E-D1D1-9CF6-D01B-8CA4E40D2319}" dt="2022-06-08T08:30:49.964" v="251"/>
          <ac:spMkLst>
            <pc:docMk/>
            <pc:sldMk cId="4108545357" sldId="261"/>
            <ac:spMk id="4" creationId="{44639BD3-DE14-6E63-B2F0-6CE8812EF26D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D576880E-D1D1-9CF6-D01B-8CA4E40D2319}" dt="2022-06-08T08:31:09.574" v="258"/>
          <ac:spMkLst>
            <pc:docMk/>
            <pc:sldMk cId="4108545357" sldId="261"/>
            <ac:spMk id="6" creationId="{2BDD70D4-FDC5-ED0C-83CD-03BEF1FE336C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8" creationId="{B373F125-DEF3-41D6-9918-AB21A2ACC37A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10" creationId="{71E9F226-EB6E-48C9-ADDA-636DE4BF4EBE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15" creationId="{1A59258C-AAC2-41CD-973C-7439B122A3FF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17" creationId="{54516B72-0116-42B2-82A2-B11218A36636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19" creationId="{7CDB507F-21B7-4C27-B0FC-D9C465C6DB44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30:56.980" v="254"/>
          <ac:spMkLst>
            <pc:docMk/>
            <pc:sldMk cId="4108545357" sldId="261"/>
            <ac:spMk id="21" creationId="{7AB1AE17-B7A3-4363-95CD-25441E2FF1F3}"/>
          </ac:spMkLst>
        </pc:spChg>
      </pc:sldChg>
      <pc:sldChg chg="addSp delSp modSp new mod setBg setClrOvrMap">
        <pc:chgData name="GARITEY Jean Sebastien (SNCF RESEAU / INFRAPOLE AQUITAINE / UP4 CSA)" userId="S::7604674a@commun.ad.sncf.fr::5dd20d1f-f094-43e9-bcc5-d46ed34a355d" providerId="AD" clId="Web-{D576880E-D1D1-9CF6-D01B-8CA4E40D2319}" dt="2022-06-08T08:42:41.370" v="480" actId="20577"/>
        <pc:sldMkLst>
          <pc:docMk/>
          <pc:sldMk cId="2838243569" sldId="262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42:41.370" v="480" actId="20577"/>
          <ac:spMkLst>
            <pc:docMk/>
            <pc:sldMk cId="2838243569" sldId="262"/>
            <ac:spMk id="2" creationId="{035B41B8-24B8-3C4E-FA77-3D1BC13C45F6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3" creationId="{A6116FDD-798A-07B1-25F4-0B3F45081031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5" creationId="{B373F125-DEF3-41D6-9918-AB21A2ACC37A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6" creationId="{71E9F226-EB6E-48C9-ADDA-636DE4BF4EBE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2:25.263" v="281"/>
          <ac:spMkLst>
            <pc:docMk/>
            <pc:sldMk cId="2838243569" sldId="262"/>
            <ac:spMk id="8" creationId="{B373F125-DEF3-41D6-9918-AB21A2ACC37A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32:25.263" v="281"/>
          <ac:spMkLst>
            <pc:docMk/>
            <pc:sldMk cId="2838243569" sldId="262"/>
            <ac:spMk id="10" creationId="{71E9F226-EB6E-48C9-ADDA-636DE4BF4EBE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12" creationId="{755AC138-9740-4218-B385-7212B06160F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14" creationId="{699F6335-0371-4F3F-930B-392D6D1DCDB0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21" creationId="{DE382BA9-8DB2-490E-8211-937BEE4E428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spMkLst>
            <pc:docMk/>
            <pc:sldMk cId="2838243569" sldId="262"/>
            <ac:spMk id="23" creationId="{5B5933FC-E90C-4955-9297-DF099959ACB9}"/>
          </ac:spMkLst>
        </pc:spChg>
        <pc:grpChg chg="add">
          <ac:chgData name="GARITEY Jean Sebastien (SNCF RESEAU / INFRAPOLE AQUITAINE / UP4 CSA)" userId="S::7604674a@commun.ad.sncf.fr::5dd20d1f-f094-43e9-bcc5-d46ed34a355d" providerId="AD" clId="Web-{D576880E-D1D1-9CF6-D01B-8CA4E40D2319}" dt="2022-06-08T08:41:35.885" v="468"/>
          <ac:grpSpMkLst>
            <pc:docMk/>
            <pc:sldMk cId="2838243569" sldId="262"/>
            <ac:grpSpMk id="16" creationId="{F033A71F-15C6-4BDB-9350-DD5976731275}"/>
          </ac:grpSpMkLst>
        </pc:grpChg>
        <pc:picChg chg="add mod ord">
          <ac:chgData name="GARITEY Jean Sebastien (SNCF RESEAU / INFRAPOLE AQUITAINE / UP4 CSA)" userId="S::7604674a@commun.ad.sncf.fr::5dd20d1f-f094-43e9-bcc5-d46ed34a355d" providerId="AD" clId="Web-{D576880E-D1D1-9CF6-D01B-8CA4E40D2319}" dt="2022-06-08T08:42:04.682" v="474" actId="1076"/>
          <ac:picMkLst>
            <pc:docMk/>
            <pc:sldMk cId="2838243569" sldId="262"/>
            <ac:picMk id="4" creationId="{307D984B-A44B-134B-92F7-368623CD2469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D576880E-D1D1-9CF6-D01B-8CA4E40D2319}" dt="2022-06-08T08:42:30.073" v="478" actId="1076"/>
          <ac:picMkLst>
            <pc:docMk/>
            <pc:sldMk cId="2838243569" sldId="262"/>
            <ac:picMk id="7" creationId="{15A05962-3585-241D-4AB6-3BA6B16B1BE3}"/>
          </ac:picMkLst>
        </pc:picChg>
      </pc:sldChg>
      <pc:sldChg chg="addSp delSp modSp new mod setBg">
        <pc:chgData name="GARITEY Jean Sebastien (SNCF RESEAU / INFRAPOLE AQUITAINE / UP4 CSA)" userId="S::7604674a@commun.ad.sncf.fr::5dd20d1f-f094-43e9-bcc5-d46ed34a355d" providerId="AD" clId="Web-{D576880E-D1D1-9CF6-D01B-8CA4E40D2319}" dt="2022-06-08T09:25:54.494" v="865" actId="20577"/>
        <pc:sldMkLst>
          <pc:docMk/>
          <pc:sldMk cId="3981570864" sldId="263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8:44:28.107" v="519"/>
          <ac:spMkLst>
            <pc:docMk/>
            <pc:sldMk cId="3981570864" sldId="263"/>
            <ac:spMk id="2" creationId="{F6AA3E5F-EFAE-EEFF-80C9-68FE5CC5D5EA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9:25:54.494" v="865" actId="20577"/>
          <ac:spMkLst>
            <pc:docMk/>
            <pc:sldMk cId="3981570864" sldId="263"/>
            <ac:spMk id="3" creationId="{9EDEAF94-43F0-9A0B-4DEE-BB43E2D7755D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4:28.091" v="518"/>
          <ac:spMkLst>
            <pc:docMk/>
            <pc:sldMk cId="3981570864" sldId="263"/>
            <ac:spMk id="8" creationId="{1A59258C-AAC2-41CD-973C-7439B122A3FF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4:28.091" v="518"/>
          <ac:spMkLst>
            <pc:docMk/>
            <pc:sldMk cId="3981570864" sldId="263"/>
            <ac:spMk id="10" creationId="{54516B72-0116-42B2-82A2-B11218A36636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4:28.091" v="518"/>
          <ac:spMkLst>
            <pc:docMk/>
            <pc:sldMk cId="3981570864" sldId="263"/>
            <ac:spMk id="12" creationId="{7CDB507F-21B7-4C27-B0FC-D9C465C6DB44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D576880E-D1D1-9CF6-D01B-8CA4E40D2319}" dt="2022-06-08T08:44:28.091" v="518"/>
          <ac:spMkLst>
            <pc:docMk/>
            <pc:sldMk cId="3981570864" sldId="263"/>
            <ac:spMk id="14" creationId="{7AB1AE17-B7A3-4363-95CD-25441E2FF1F3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4:28.107" v="519"/>
          <ac:spMkLst>
            <pc:docMk/>
            <pc:sldMk cId="3981570864" sldId="263"/>
            <ac:spMk id="16" creationId="{B373F125-DEF3-41D6-9918-AB21A2ACC37A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8:44:28.107" v="519"/>
          <ac:spMkLst>
            <pc:docMk/>
            <pc:sldMk cId="3981570864" sldId="263"/>
            <ac:spMk id="17" creationId="{71E9F226-EB6E-48C9-ADDA-636DE4BF4EBE}"/>
          </ac:spMkLst>
        </pc:spChg>
      </pc:sldChg>
      <pc:sldChg chg="addSp modSp new mod setBg setClrOvrMap">
        <pc:chgData name="GARITEY Jean Sebastien (SNCF RESEAU / INFRAPOLE AQUITAINE / UP4 CSA)" userId="S::7604674a@commun.ad.sncf.fr::5dd20d1f-f094-43e9-bcc5-d46ed34a355d" providerId="AD" clId="Web-{D576880E-D1D1-9CF6-D01B-8CA4E40D2319}" dt="2022-06-08T09:33:42.163" v="921" actId="1076"/>
        <pc:sldMkLst>
          <pc:docMk/>
          <pc:sldMk cId="222146286" sldId="264"/>
        </pc:sldMkLst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2" creationId="{CDC5444A-1627-E3D2-41C1-27BAAEFEC29A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3" creationId="{6390E072-37F2-F677-BF2B-A8A054AC684C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9" creationId="{879A26B8-6C4E-452B-ADD3-ED324A7AB7E8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11" creationId="{9B4167E1-E2B0-4192-8DA2-6967DDFF87A5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13" creationId="{D03E4FEE-2E6A-44AB-B6BA-C1AD0CD6D93B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D576880E-D1D1-9CF6-D01B-8CA4E40D2319}" dt="2022-06-08T09:32:25.286" v="916"/>
          <ac:spMkLst>
            <pc:docMk/>
            <pc:sldMk cId="222146286" sldId="264"/>
            <ac:spMk id="15" creationId="{0817EB59-13B3-43DA-9B91-A7CC174A6069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D576880E-D1D1-9CF6-D01B-8CA4E40D2319}" dt="2022-06-08T09:33:42.163" v="921" actId="1076"/>
          <ac:picMkLst>
            <pc:docMk/>
            <pc:sldMk cId="222146286" sldId="264"/>
            <ac:picMk id="4" creationId="{9856BBC1-70D4-6F33-9CA8-F11AC9747CBA}"/>
          </ac:picMkLst>
        </pc:picChg>
      </pc:sldChg>
    </pc:docChg>
  </pc:docChgLst>
  <pc:docChgLst>
    <pc:chgData name="GARITEY Jean Sebastien (SNCF RESEAU / INFRAPOLE AQUITAINE / UP4 CSA)" userId="S::7604674a@commun.ad.sncf.fr::5dd20d1f-f094-43e9-bcc5-d46ed34a355d" providerId="AD" clId="Web-{7721A0F3-19D1-CFC0-5505-019A630B1C46}"/>
    <pc:docChg chg="modSld">
      <pc:chgData name="GARITEY Jean Sebastien (SNCF RESEAU / INFRAPOLE AQUITAINE / UP4 CSA)" userId="S::7604674a@commun.ad.sncf.fr::5dd20d1f-f094-43e9-bcc5-d46ed34a355d" providerId="AD" clId="Web-{7721A0F3-19D1-CFC0-5505-019A630B1C46}" dt="2022-06-07T08:58:56.661" v="135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7721A0F3-19D1-CFC0-5505-019A630B1C46}" dt="2022-06-07T08:58:56.661" v="135" actId="20577"/>
        <pc:sldMkLst>
          <pc:docMk/>
          <pc:sldMk cId="2560720487" sldId="259"/>
        </pc:sldMkLst>
        <pc:spChg chg="mod">
          <ac:chgData name="GARITEY Jean Sebastien (SNCF RESEAU / INFRAPOLE AQUITAINE / UP4 CSA)" userId="S::7604674a@commun.ad.sncf.fr::5dd20d1f-f094-43e9-bcc5-d46ed34a355d" providerId="AD" clId="Web-{7721A0F3-19D1-CFC0-5505-019A630B1C46}" dt="2022-06-07T08:58:56.661" v="135" actId="20577"/>
          <ac:spMkLst>
            <pc:docMk/>
            <pc:sldMk cId="2560720487" sldId="259"/>
            <ac:spMk id="3" creationId="{875726CB-5484-71D2-D51B-ABDFB1612C6C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5B6C640D-A61A-98EC-CAE6-C754DF75A038}"/>
    <pc:docChg chg="modSld">
      <pc:chgData name="GARITEY Jean Sebastien (SNCF RESEAU / INFRAPOLE AQUITAINE / UP4 CSA)" userId="S::7604674a@commun.ad.sncf.fr::5dd20d1f-f094-43e9-bcc5-d46ed34a355d" providerId="AD" clId="Web-{5B6C640D-A61A-98EC-CAE6-C754DF75A038}" dt="2022-06-09T11:39:26.866" v="147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5B6C640D-A61A-98EC-CAE6-C754DF75A038}" dt="2022-06-09T11:18:49.039" v="0" actId="1076"/>
        <pc:sldMkLst>
          <pc:docMk/>
          <pc:sldMk cId="222146286" sldId="264"/>
        </pc:sldMkLst>
        <pc:spChg chg="mod">
          <ac:chgData name="GARITEY Jean Sebastien (SNCF RESEAU / INFRAPOLE AQUITAINE / UP4 CSA)" userId="S::7604674a@commun.ad.sncf.fr::5dd20d1f-f094-43e9-bcc5-d46ed34a355d" providerId="AD" clId="Web-{5B6C640D-A61A-98EC-CAE6-C754DF75A038}" dt="2022-06-09T11:18:49.039" v="0" actId="1076"/>
          <ac:spMkLst>
            <pc:docMk/>
            <pc:sldMk cId="222146286" sldId="264"/>
            <ac:spMk id="3" creationId="{6390E072-37F2-F677-BF2B-A8A054AC684C}"/>
          </ac:spMkLst>
        </pc:spChg>
      </pc:sldChg>
      <pc:sldChg chg="modSp">
        <pc:chgData name="GARITEY Jean Sebastien (SNCF RESEAU / INFRAPOLE AQUITAINE / UP4 CSA)" userId="S::7604674a@commun.ad.sncf.fr::5dd20d1f-f094-43e9-bcc5-d46ed34a355d" providerId="AD" clId="Web-{5B6C640D-A61A-98EC-CAE6-C754DF75A038}" dt="2022-06-09T11:38:46.332" v="145" actId="14100"/>
        <pc:sldMkLst>
          <pc:docMk/>
          <pc:sldMk cId="914185778" sldId="267"/>
        </pc:sldMkLst>
        <pc:spChg chg="mod">
          <ac:chgData name="GARITEY Jean Sebastien (SNCF RESEAU / INFRAPOLE AQUITAINE / UP4 CSA)" userId="S::7604674a@commun.ad.sncf.fr::5dd20d1f-f094-43e9-bcc5-d46ed34a355d" providerId="AD" clId="Web-{5B6C640D-A61A-98EC-CAE6-C754DF75A038}" dt="2022-06-09T11:38:43.582" v="144" actId="1076"/>
          <ac:spMkLst>
            <pc:docMk/>
            <pc:sldMk cId="914185778" sldId="267"/>
            <ac:spMk id="6" creationId="{56D7D190-9FC6-D053-BA8C-2A288EE5B480}"/>
          </ac:spMkLst>
        </pc:spChg>
        <pc:cxnChg chg="mod">
          <ac:chgData name="GARITEY Jean Sebastien (SNCF RESEAU / INFRAPOLE AQUITAINE / UP4 CSA)" userId="S::7604674a@commun.ad.sncf.fr::5dd20d1f-f094-43e9-bcc5-d46ed34a355d" providerId="AD" clId="Web-{5B6C640D-A61A-98EC-CAE6-C754DF75A038}" dt="2022-06-09T11:38:46.332" v="145" actId="14100"/>
          <ac:cxnSpMkLst>
            <pc:docMk/>
            <pc:sldMk cId="914185778" sldId="267"/>
            <ac:cxnSpMk id="7" creationId="{FDD84AD2-8913-5271-CC91-A853775152FF}"/>
          </ac:cxnSpMkLst>
        </pc:cxnChg>
      </pc:sldChg>
      <pc:sldChg chg="addSp delSp modSp">
        <pc:chgData name="GARITEY Jean Sebastien (SNCF RESEAU / INFRAPOLE AQUITAINE / UP4 CSA)" userId="S::7604674a@commun.ad.sncf.fr::5dd20d1f-f094-43e9-bcc5-d46ed34a355d" providerId="AD" clId="Web-{5B6C640D-A61A-98EC-CAE6-C754DF75A038}" dt="2022-06-09T11:39:26.866" v="147" actId="20577"/>
        <pc:sldMkLst>
          <pc:docMk/>
          <pc:sldMk cId="4083048630" sldId="273"/>
        </pc:sldMkLst>
        <pc:spChg chg="mod">
          <ac:chgData name="GARITEY Jean Sebastien (SNCF RESEAU / INFRAPOLE AQUITAINE / UP4 CSA)" userId="S::7604674a@commun.ad.sncf.fr::5dd20d1f-f094-43e9-bcc5-d46ed34a355d" providerId="AD" clId="Web-{5B6C640D-A61A-98EC-CAE6-C754DF75A038}" dt="2022-06-09T11:39:26.866" v="147" actId="20577"/>
          <ac:spMkLst>
            <pc:docMk/>
            <pc:sldMk cId="4083048630" sldId="273"/>
            <ac:spMk id="9" creationId="{8C4EA3B9-5970-2CFA-309B-6F9DAD880938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5B6C640D-A61A-98EC-CAE6-C754DF75A038}" dt="2022-06-09T11:37:27.921" v="128" actId="1076"/>
          <ac:spMkLst>
            <pc:docMk/>
            <pc:sldMk cId="4083048630" sldId="273"/>
            <ac:spMk id="13" creationId="{E35FB7A5-7FDA-6D82-558B-C99BB8E7EE0E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5B6C640D-A61A-98EC-CAE6-C754DF75A038}" dt="2022-06-09T11:22:33.225" v="9"/>
          <ac:picMkLst>
            <pc:docMk/>
            <pc:sldMk cId="4083048630" sldId="273"/>
            <ac:picMk id="2" creationId="{C881B6FF-A3F4-85FE-D4CB-758FEC082317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5B6C640D-A61A-98EC-CAE6-C754DF75A038}" dt="2022-06-09T11:22:34.803" v="12"/>
          <ac:picMkLst>
            <pc:docMk/>
            <pc:sldMk cId="4083048630" sldId="273"/>
            <ac:picMk id="3" creationId="{6F9AC74F-BA49-D526-3F3D-86E5A86F4BBD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5B6C640D-A61A-98EC-CAE6-C754DF75A038}" dt="2022-06-09T11:22:33.522" v="10"/>
          <ac:picMkLst>
            <pc:docMk/>
            <pc:sldMk cId="4083048630" sldId="273"/>
            <ac:picMk id="4" creationId="{A699905E-FEC9-F50F-C34E-AA5FD76CB305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2:25.678" v="7"/>
          <ac:picMkLst>
            <pc:docMk/>
            <pc:sldMk cId="4083048630" sldId="273"/>
            <ac:picMk id="5" creationId="{EEEC19B2-7A07-223A-EA49-B0BB69C55D21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5B6C640D-A61A-98EC-CAE6-C754DF75A038}" dt="2022-06-09T11:22:34.303" v="11"/>
          <ac:picMkLst>
            <pc:docMk/>
            <pc:sldMk cId="4083048630" sldId="273"/>
            <ac:picMk id="6" creationId="{F965B4F8-63C3-4D26-019F-DC20679C4E48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2:24.756" v="6"/>
          <ac:picMkLst>
            <pc:docMk/>
            <pc:sldMk cId="4083048630" sldId="273"/>
            <ac:picMk id="8" creationId="{B6A6E33E-3EF2-A637-3206-7908FF6D8E89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2:25.959" v="8"/>
          <ac:picMkLst>
            <pc:docMk/>
            <pc:sldMk cId="4083048630" sldId="273"/>
            <ac:picMk id="14" creationId="{8CB57340-70AD-0620-3710-E192C77C5A4A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23.091" v="31"/>
          <ac:picMkLst>
            <pc:docMk/>
            <pc:sldMk cId="4083048630" sldId="273"/>
            <ac:picMk id="16" creationId="{8061007F-4794-65E4-6BD7-366F58243A92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24.341" v="33"/>
          <ac:picMkLst>
            <pc:docMk/>
            <pc:sldMk cId="4083048630" sldId="273"/>
            <ac:picMk id="17" creationId="{6DCA5759-613A-D68F-51E8-B90137F8DBB4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19.028" v="27"/>
          <ac:picMkLst>
            <pc:docMk/>
            <pc:sldMk cId="4083048630" sldId="273"/>
            <ac:picMk id="18" creationId="{C515959B-8C3A-BFC9-5887-283E6357EECE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23.888" v="32"/>
          <ac:picMkLst>
            <pc:docMk/>
            <pc:sldMk cId="4083048630" sldId="273"/>
            <ac:picMk id="19" creationId="{B4D64ABA-95A8-7164-135A-95324054572C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18.356" v="26"/>
          <ac:picMkLst>
            <pc:docMk/>
            <pc:sldMk cId="4083048630" sldId="273"/>
            <ac:picMk id="20" creationId="{C182F249-AF7C-15D7-2E3E-B7A228B85E44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30.232" v="36"/>
          <ac:picMkLst>
            <pc:docMk/>
            <pc:sldMk cId="4083048630" sldId="273"/>
            <ac:picMk id="21" creationId="{8383A7D7-5787-98E4-57F4-20A73AF15E1A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4:31.013" v="37"/>
          <ac:picMkLst>
            <pc:docMk/>
            <pc:sldMk cId="4083048630" sldId="273"/>
            <ac:picMk id="22" creationId="{852804F1-4EF8-BF80-C2A5-70517382EA76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9:56.534" v="66"/>
          <ac:picMkLst>
            <pc:docMk/>
            <pc:sldMk cId="4083048630" sldId="273"/>
            <ac:picMk id="23" creationId="{5329C3AB-0765-7798-0735-2CEC5FCF4010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5B6C640D-A61A-98EC-CAE6-C754DF75A038}" dt="2022-06-09T11:36:50.965" v="114" actId="14100"/>
          <ac:picMkLst>
            <pc:docMk/>
            <pc:sldMk cId="4083048630" sldId="273"/>
            <ac:picMk id="24" creationId="{8C09161F-DE8A-10A7-3055-386BA60C326C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5B6C640D-A61A-98EC-CAE6-C754DF75A038}" dt="2022-06-09T11:36:56.278" v="115" actId="14100"/>
          <ac:picMkLst>
            <pc:docMk/>
            <pc:sldMk cId="4083048630" sldId="273"/>
            <ac:picMk id="25" creationId="{D2D70B5B-F0FC-B8E5-7110-16EE41A7FA51}"/>
          </ac:picMkLst>
        </pc:picChg>
        <pc:picChg chg="add mod modCrop">
          <ac:chgData name="GARITEY Jean Sebastien (SNCF RESEAU / INFRAPOLE AQUITAINE / UP4 CSA)" userId="S::7604674a@commun.ad.sncf.fr::5dd20d1f-f094-43e9-bcc5-d46ed34a355d" providerId="AD" clId="Web-{5B6C640D-A61A-98EC-CAE6-C754DF75A038}" dt="2022-06-09T11:36:56.310" v="116" actId="14100"/>
          <ac:picMkLst>
            <pc:docMk/>
            <pc:sldMk cId="4083048630" sldId="273"/>
            <ac:picMk id="26" creationId="{6164D61B-05BE-E18D-53F3-6622190F3174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5B6C640D-A61A-98EC-CAE6-C754DF75A038}" dt="2022-06-09T11:29:58.987" v="68"/>
          <ac:picMkLst>
            <pc:docMk/>
            <pc:sldMk cId="4083048630" sldId="273"/>
            <ac:picMk id="27" creationId="{2BD4A3C0-135B-9A69-CD6C-D46D6E74A1DE}"/>
          </ac:picMkLst>
        </pc:picChg>
        <pc:cxnChg chg="del mod">
          <ac:chgData name="GARITEY Jean Sebastien (SNCF RESEAU / INFRAPOLE AQUITAINE / UP4 CSA)" userId="S::7604674a@commun.ad.sncf.fr::5dd20d1f-f094-43e9-bcc5-d46ed34a355d" providerId="AD" clId="Web-{5B6C640D-A61A-98EC-CAE6-C754DF75A038}" dt="2022-06-09T11:37:07.560" v="121"/>
          <ac:cxnSpMkLst>
            <pc:docMk/>
            <pc:sldMk cId="4083048630" sldId="273"/>
            <ac:cxnSpMk id="10" creationId="{B2394193-05A4-CBFB-A316-3E6EA34F6284}"/>
          </ac:cxnSpMkLst>
        </pc:cxnChg>
        <pc:cxnChg chg="del mod">
          <ac:chgData name="GARITEY Jean Sebastien (SNCF RESEAU / INFRAPOLE AQUITAINE / UP4 CSA)" userId="S::7604674a@commun.ad.sncf.fr::5dd20d1f-f094-43e9-bcc5-d46ed34a355d" providerId="AD" clId="Web-{5B6C640D-A61A-98EC-CAE6-C754DF75A038}" dt="2022-06-09T11:37:10.373" v="123"/>
          <ac:cxnSpMkLst>
            <pc:docMk/>
            <pc:sldMk cId="4083048630" sldId="273"/>
            <ac:cxnSpMk id="11" creationId="{113299B6-6B43-4C8F-705D-9C1E5F12AA5D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5B6C640D-A61A-98EC-CAE6-C754DF75A038}" dt="2022-06-09T11:37:05.263" v="119" actId="1076"/>
          <ac:cxnSpMkLst>
            <pc:docMk/>
            <pc:sldMk cId="4083048630" sldId="273"/>
            <ac:cxnSpMk id="12" creationId="{C13F6CA7-6CA6-4693-55FA-A4613DF5A27A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5B6C640D-A61A-98EC-CAE6-C754DF75A038}" dt="2022-06-09T11:37:27.936" v="129" actId="1076"/>
          <ac:cxnSpMkLst>
            <pc:docMk/>
            <pc:sldMk cId="4083048630" sldId="273"/>
            <ac:cxnSpMk id="15" creationId="{7F67BFD0-2AE6-16D2-9840-ECB2704C8854}"/>
          </ac:cxnSpMkLst>
        </pc:cxnChg>
      </pc:sldChg>
    </pc:docChg>
  </pc:docChgLst>
  <pc:docChgLst>
    <pc:chgData name="GARITEY Jean Sebastien (SNCF RESEAU / INFRAPOLE AQUITAINE / UP4 CSA)" userId="S::7604674a@commun.ad.sncf.fr::5dd20d1f-f094-43e9-bcc5-d46ed34a355d" providerId="AD" clId="Web-{6D72C774-0E2F-3DB7-9ACD-ADE143536673}"/>
    <pc:docChg chg="addSld delSld modSld sldOrd">
      <pc:chgData name="GARITEY Jean Sebastien (SNCF RESEAU / INFRAPOLE AQUITAINE / UP4 CSA)" userId="S::7604674a@commun.ad.sncf.fr::5dd20d1f-f094-43e9-bcc5-d46ed34a355d" providerId="AD" clId="Web-{6D72C774-0E2F-3DB7-9ACD-ADE143536673}" dt="2022-06-09T07:12:44.134" v="1861" actId="14100"/>
      <pc:docMkLst>
        <pc:docMk/>
      </pc:docMkLst>
      <pc:sldChg chg="addSp delSp modSp mod setBg">
        <pc:chgData name="GARITEY Jean Sebastien (SNCF RESEAU / INFRAPOLE AQUITAINE / UP4 CSA)" userId="S::7604674a@commun.ad.sncf.fr::5dd20d1f-f094-43e9-bcc5-d46ed34a355d" providerId="AD" clId="Web-{6D72C774-0E2F-3DB7-9ACD-ADE143536673}" dt="2022-06-09T05:02:36.468" v="6" actId="20577"/>
        <pc:sldMkLst>
          <pc:docMk/>
          <pc:sldMk cId="2560720487" sldId="259"/>
        </pc:sldMkLst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2" creationId="{94155A4E-D303-C544-559A-DF525627D059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5:02:36.468" v="6" actId="20577"/>
          <ac:spMkLst>
            <pc:docMk/>
            <pc:sldMk cId="2560720487" sldId="259"/>
            <ac:spMk id="3" creationId="{875726CB-5484-71D2-D51B-ABDFB1612C6C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26" creationId="{0817EB59-13B3-43DA-9B91-A7CC174A6069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29" creationId="{879A26B8-6C4E-452B-ADD3-ED324A7AB7E8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30" creationId="{9B4167E1-E2B0-4192-8DA2-6967DDFF87A5}"/>
          </ac:spMkLst>
        </pc:spChg>
        <pc:spChg chg="del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31" creationId="{D03E4FEE-2E6A-44AB-B6BA-C1AD0CD6D93B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36" creationId="{755AC138-9740-4218-B385-7212B06160F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38" creationId="{699F6335-0371-4F3F-930B-392D6D1DCDB0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45" creationId="{DE382BA9-8DB2-490E-8211-937BEE4E428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spMkLst>
            <pc:docMk/>
            <pc:sldMk cId="2560720487" sldId="259"/>
            <ac:spMk id="47" creationId="{5B5933FC-E90C-4955-9297-DF099959ACB9}"/>
          </ac:spMkLst>
        </pc:spChg>
        <pc:grpChg chg="add">
          <ac:chgData name="GARITEY Jean Sebastien (SNCF RESEAU / INFRAPOLE AQUITAINE / UP4 CSA)" userId="S::7604674a@commun.ad.sncf.fr::5dd20d1f-f094-43e9-bcc5-d46ed34a355d" providerId="AD" clId="Web-{6D72C774-0E2F-3DB7-9ACD-ADE143536673}" dt="2022-06-09T05:01:44.310" v="2"/>
          <ac:grpSpMkLst>
            <pc:docMk/>
            <pc:sldMk cId="2560720487" sldId="259"/>
            <ac:grpSpMk id="40" creationId="{F033A71F-15C6-4BDB-9350-DD5976731275}"/>
          </ac:grpSpMkLst>
        </pc:grpChg>
        <pc:picChg chg="mod">
          <ac:chgData name="GARITEY Jean Sebastien (SNCF RESEAU / INFRAPOLE AQUITAINE / UP4 CSA)" userId="S::7604674a@commun.ad.sncf.fr::5dd20d1f-f094-43e9-bcc5-d46ed34a355d" providerId="AD" clId="Web-{6D72C774-0E2F-3DB7-9ACD-ADE143536673}" dt="2022-06-09T05:02:00.186" v="5" actId="1076"/>
          <ac:picMkLst>
            <pc:docMk/>
            <pc:sldMk cId="2560720487" sldId="259"/>
            <ac:picMk id="4" creationId="{FC06A06F-7377-485F-0E83-DDF6F4326CC5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5:01:53.826" v="4" actId="1076"/>
          <ac:picMkLst>
            <pc:docMk/>
            <pc:sldMk cId="2560720487" sldId="259"/>
            <ac:picMk id="5" creationId="{F1F335F0-7FDD-71B2-DC7A-3FF8C0D11FBF}"/>
          </ac:picMkLst>
        </pc:picChg>
      </pc:sldChg>
      <pc:sldChg chg="modSp">
        <pc:chgData name="GARITEY Jean Sebastien (SNCF RESEAU / INFRAPOLE AQUITAINE / UP4 CSA)" userId="S::7604674a@commun.ad.sncf.fr::5dd20d1f-f094-43e9-bcc5-d46ed34a355d" providerId="AD" clId="Web-{6D72C774-0E2F-3DB7-9ACD-ADE143536673}" dt="2022-06-09T06:41:10.076" v="934" actId="1076"/>
        <pc:sldMkLst>
          <pc:docMk/>
          <pc:sldMk cId="2838243569" sldId="262"/>
        </pc:sldMkLst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6:41:10.076" v="934" actId="1076"/>
          <ac:spMkLst>
            <pc:docMk/>
            <pc:sldMk cId="2838243569" sldId="262"/>
            <ac:spMk id="2" creationId="{035B41B8-24B8-3C4E-FA77-3D1BC13C45F6}"/>
          </ac:spMkLst>
        </pc:spChg>
      </pc:sldChg>
      <pc:sldChg chg="modSp ord">
        <pc:chgData name="GARITEY Jean Sebastien (SNCF RESEAU / INFRAPOLE AQUITAINE / UP4 CSA)" userId="S::7604674a@commun.ad.sncf.fr::5dd20d1f-f094-43e9-bcc5-d46ed34a355d" providerId="AD" clId="Web-{6D72C774-0E2F-3DB7-9ACD-ADE143536673}" dt="2022-06-09T06:43:39.845" v="974"/>
        <pc:sldMkLst>
          <pc:docMk/>
          <pc:sldMk cId="222146286" sldId="264"/>
        </pc:sldMkLst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5:53:51.931" v="38" actId="20577"/>
          <ac:spMkLst>
            <pc:docMk/>
            <pc:sldMk cId="222146286" sldId="264"/>
            <ac:spMk id="3" creationId="{6390E072-37F2-F677-BF2B-A8A054AC684C}"/>
          </ac:spMkLst>
        </pc:spChg>
      </pc:sldChg>
      <pc:sldChg chg="modSp">
        <pc:chgData name="GARITEY Jean Sebastien (SNCF RESEAU / INFRAPOLE AQUITAINE / UP4 CSA)" userId="S::7604674a@commun.ad.sncf.fr::5dd20d1f-f094-43e9-bcc5-d46ed34a355d" providerId="AD" clId="Web-{6D72C774-0E2F-3DB7-9ACD-ADE143536673}" dt="2022-06-09T05:52:28.632" v="7" actId="1076"/>
        <pc:sldMkLst>
          <pc:docMk/>
          <pc:sldMk cId="4188493070" sldId="265"/>
        </pc:sldMkLst>
        <pc:picChg chg="mod">
          <ac:chgData name="GARITEY Jean Sebastien (SNCF RESEAU / INFRAPOLE AQUITAINE / UP4 CSA)" userId="S::7604674a@commun.ad.sncf.fr::5dd20d1f-f094-43e9-bcc5-d46ed34a355d" providerId="AD" clId="Web-{6D72C774-0E2F-3DB7-9ACD-ADE143536673}" dt="2022-06-09T05:52:28.632" v="7" actId="1076"/>
          <ac:picMkLst>
            <pc:docMk/>
            <pc:sldMk cId="4188493070" sldId="265"/>
            <ac:picMk id="5" creationId="{A1B76648-935A-7F54-D715-5EF874DF9377}"/>
          </ac:picMkLst>
        </pc:picChg>
      </pc:sldChg>
      <pc:sldChg chg="ord">
        <pc:chgData name="GARITEY Jean Sebastien (SNCF RESEAU / INFRAPOLE AQUITAINE / UP4 CSA)" userId="S::7604674a@commun.ad.sncf.fr::5dd20d1f-f094-43e9-bcc5-d46ed34a355d" providerId="AD" clId="Web-{6D72C774-0E2F-3DB7-9ACD-ADE143536673}" dt="2022-06-09T06:44:54.222" v="995"/>
        <pc:sldMkLst>
          <pc:docMk/>
          <pc:sldMk cId="914185778" sldId="267"/>
        </pc:sldMkLst>
      </pc:sldChg>
      <pc:sldChg chg="addSp modSp new del mod setBg">
        <pc:chgData name="GARITEY Jean Sebastien (SNCF RESEAU / INFRAPOLE AQUITAINE / UP4 CSA)" userId="S::7604674a@commun.ad.sncf.fr::5dd20d1f-f094-43e9-bcc5-d46ed34a355d" providerId="AD" clId="Web-{6D72C774-0E2F-3DB7-9ACD-ADE143536673}" dt="2022-06-09T05:54:43.792" v="42"/>
        <pc:sldMkLst>
          <pc:docMk/>
          <pc:sldMk cId="3497334151" sldId="268"/>
        </pc:sldMkLst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5:54:27.338" v="40"/>
          <ac:spMkLst>
            <pc:docMk/>
            <pc:sldMk cId="3497334151" sldId="268"/>
            <ac:spMk id="2" creationId="{A6DE833E-966C-27DD-0DCF-768DAF29E900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5:54:27.338" v="40"/>
          <ac:spMkLst>
            <pc:docMk/>
            <pc:sldMk cId="3497334151" sldId="268"/>
            <ac:spMk id="3" creationId="{216C3164-2F40-01F4-AD42-737613FFE4D1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54:27.338" v="40"/>
          <ac:spMkLst>
            <pc:docMk/>
            <pc:sldMk cId="3497334151" sldId="268"/>
            <ac:spMk id="8" creationId="{D70130DC-F780-43D2-B26A-92EACD78951B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5:54:27.338" v="40"/>
          <ac:spMkLst>
            <pc:docMk/>
            <pc:sldMk cId="3497334151" sldId="268"/>
            <ac:spMk id="10" creationId="{17676E0E-5B44-4166-8EDD-CFDBAC622C26}"/>
          </ac:spMkLst>
        </pc:spChg>
      </pc:sldChg>
      <pc:sldChg chg="addSp delSp modSp new ord">
        <pc:chgData name="GARITEY Jean Sebastien (SNCF RESEAU / INFRAPOLE AQUITAINE / UP4 CSA)" userId="S::7604674a@commun.ad.sncf.fr::5dd20d1f-f094-43e9-bcc5-d46ed34a355d" providerId="AD" clId="Web-{6D72C774-0E2F-3DB7-9ACD-ADE143536673}" dt="2022-06-09T06:43:27.376" v="973" actId="20577"/>
        <pc:sldMkLst>
          <pc:docMk/>
          <pc:sldMk cId="3616323871" sldId="269"/>
        </pc:sldMkLst>
        <pc:sp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10:23.627" v="351"/>
          <ac:spMkLst>
            <pc:docMk/>
            <pc:sldMk cId="3616323871" sldId="269"/>
            <ac:spMk id="8" creationId="{7C26ADC0-958F-4602-4D3A-C66BB3BBCDD6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13:28.178" v="453" actId="20577"/>
          <ac:spMkLst>
            <pc:docMk/>
            <pc:sldMk cId="3616323871" sldId="269"/>
            <ac:spMk id="11" creationId="{119636B4-3C1B-DF66-D8B6-FD95B82C1712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20:57.830" v="500"/>
          <ac:spMkLst>
            <pc:docMk/>
            <pc:sldMk cId="3616323871" sldId="269"/>
            <ac:spMk id="19" creationId="{C4CDBDD7-3F6B-6A1A-81D4-95E90DC1AA20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21:43.019" v="540" actId="20577"/>
          <ac:spMkLst>
            <pc:docMk/>
            <pc:sldMk cId="3616323871" sldId="269"/>
            <ac:spMk id="20" creationId="{958F91C8-9FB2-78DF-FA07-FC77A175E132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43:27.376" v="973" actId="20577"/>
          <ac:spMkLst>
            <pc:docMk/>
            <pc:sldMk cId="3616323871" sldId="269"/>
            <ac:spMk id="21" creationId="{00906568-E21A-6300-411B-2EF44933DBCC}"/>
          </ac:spMkLst>
        </pc:sp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06:28.104" v="329"/>
          <ac:picMkLst>
            <pc:docMk/>
            <pc:sldMk cId="3616323871" sldId="269"/>
            <ac:picMk id="2" creationId="{020396C8-5EED-29A3-54FF-2BF4D63DE4F6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06:26.885" v="328"/>
          <ac:picMkLst>
            <pc:docMk/>
            <pc:sldMk cId="3616323871" sldId="269"/>
            <ac:picMk id="4" creationId="{7B6C92D6-02DB-CFE3-9DEF-17AD2123B82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10:22.408" v="350"/>
          <ac:picMkLst>
            <pc:docMk/>
            <pc:sldMk cId="3616323871" sldId="269"/>
            <ac:picMk id="5" creationId="{557C1612-FEF7-70B7-4EA2-66C3515465CF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10:21.424" v="349"/>
          <ac:picMkLst>
            <pc:docMk/>
            <pc:sldMk cId="3616323871" sldId="269"/>
            <ac:picMk id="7" creationId="{48FF7ECA-0A89-9A6A-5050-5E0AF2B6BE29}"/>
          </ac:picMkLst>
        </pc:picChg>
        <pc:picChg chg="add mod modCrop">
          <ac:chgData name="GARITEY Jean Sebastien (SNCF RESEAU / INFRAPOLE AQUITAINE / UP4 CSA)" userId="S::7604674a@commun.ad.sncf.fr::5dd20d1f-f094-43e9-bcc5-d46ed34a355d" providerId="AD" clId="Web-{6D72C774-0E2F-3DB7-9ACD-ADE143536673}" dt="2022-06-09T06:20:40.314" v="497"/>
          <ac:picMkLst>
            <pc:docMk/>
            <pc:sldMk cId="3616323871" sldId="269"/>
            <ac:picMk id="9" creationId="{BB0C56D3-12DD-CBC1-7146-047B63C87B71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15:57.666" v="459"/>
          <ac:picMkLst>
            <pc:docMk/>
            <pc:sldMk cId="3616323871" sldId="269"/>
            <ac:picMk id="10" creationId="{A70C484A-ED20-5ED9-3885-0FC09C9A3EA6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20:03.782" v="495"/>
          <ac:picMkLst>
            <pc:docMk/>
            <pc:sldMk cId="3616323871" sldId="269"/>
            <ac:picMk id="12" creationId="{10FBCE3F-9BC4-390D-4A33-8291C53147BB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16:12.511" v="463"/>
          <ac:picMkLst>
            <pc:docMk/>
            <pc:sldMk cId="3616323871" sldId="269"/>
            <ac:picMk id="14" creationId="{7592D06A-83AD-5F03-3D79-302D81E03BF8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19:59.923" v="494"/>
          <ac:picMkLst>
            <pc:docMk/>
            <pc:sldMk cId="3616323871" sldId="269"/>
            <ac:picMk id="15" creationId="{BA80DC59-EDCD-9663-A31F-1768D52023A7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19:56.485" v="493"/>
          <ac:picMkLst>
            <pc:docMk/>
            <pc:sldMk cId="3616323871" sldId="269"/>
            <ac:picMk id="17" creationId="{24E93F94-1C99-09C9-FE0A-66DA95BFEB6D}"/>
          </ac:picMkLst>
        </pc:pic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17:58.498" v="475" actId="14100"/>
          <ac:cxnSpMkLst>
            <pc:docMk/>
            <pc:sldMk cId="3616323871" sldId="269"/>
            <ac:cxnSpMk id="13" creationId="{C1FB4864-437C-CFEF-58ED-8FB107270BF8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18:25.780" v="481" actId="14100"/>
          <ac:cxnSpMkLst>
            <pc:docMk/>
            <pc:sldMk cId="3616323871" sldId="269"/>
            <ac:cxnSpMk id="16" creationId="{3B2285DB-1456-C082-1013-BEAB67ABC5CC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19:50.579" v="492"/>
          <ac:cxnSpMkLst>
            <pc:docMk/>
            <pc:sldMk cId="3616323871" sldId="269"/>
            <ac:cxnSpMk id="18" creationId="{E5A92DCE-2278-1ECD-B025-32C8C9255CD4}"/>
          </ac:cxnSpMkLst>
        </pc:cxnChg>
      </pc:sldChg>
      <pc:sldChg chg="addSp delSp modSp new">
        <pc:chgData name="GARITEY Jean Sebastien (SNCF RESEAU / INFRAPOLE AQUITAINE / UP4 CSA)" userId="S::7604674a@commun.ad.sncf.fr::5dd20d1f-f094-43e9-bcc5-d46ed34a355d" providerId="AD" clId="Web-{6D72C774-0E2F-3DB7-9ACD-ADE143536673}" dt="2022-06-09T05:58:22.078" v="48"/>
        <pc:sldMkLst>
          <pc:docMk/>
          <pc:sldMk cId="2064443608" sldId="270"/>
        </pc:sldMkLst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5:57:22.655" v="46"/>
          <ac:picMkLst>
            <pc:docMk/>
            <pc:sldMk cId="2064443608" sldId="270"/>
            <ac:picMk id="2" creationId="{A5900A6D-C668-BAE5-64D2-06841FA436E2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5:58:22.078" v="48"/>
          <ac:picMkLst>
            <pc:docMk/>
            <pc:sldMk cId="2064443608" sldId="270"/>
            <ac:picMk id="3" creationId="{74F5D1EB-3D10-D4F4-8381-CEBAE8AE5427}"/>
          </ac:picMkLst>
        </pc:picChg>
      </pc:sldChg>
      <pc:sldChg chg="addSp delSp modSp new mod ord setBg setClrOvrMap">
        <pc:chgData name="GARITEY Jean Sebastien (SNCF RESEAU / INFRAPOLE AQUITAINE / UP4 CSA)" userId="S::7604674a@commun.ad.sncf.fr::5dd20d1f-f094-43e9-bcc5-d46ed34a355d" providerId="AD" clId="Web-{6D72C774-0E2F-3DB7-9ACD-ADE143536673}" dt="2022-06-09T06:41:48.858" v="939" actId="20577"/>
        <pc:sldMkLst>
          <pc:docMk/>
          <pc:sldMk cId="805188083" sldId="271"/>
        </pc:sldMkLst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6:01:52.707" v="70" actId="20577"/>
          <ac:spMkLst>
            <pc:docMk/>
            <pc:sldMk cId="805188083" sldId="271"/>
            <ac:spMk id="2" creationId="{DB385C75-071A-6E9E-E986-E3A0FB541152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6D72C774-0E2F-3DB7-9ACD-ADE143536673}" dt="2022-06-09T06:41:48.858" v="939" actId="20577"/>
          <ac:spMkLst>
            <pc:docMk/>
            <pc:sldMk cId="805188083" sldId="271"/>
            <ac:spMk id="3" creationId="{9C41830B-B3F6-9DC6-48E3-4774AC51A6C3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8" creationId="{B373F125-DEF3-41D6-9918-AB21A2ACC37A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10" creationId="{71E9F226-EB6E-48C9-ADDA-636DE4BF4EBE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15" creationId="{755AC138-9740-4218-B385-7212B06160F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17" creationId="{699F6335-0371-4F3F-930B-392D6D1DCDB0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24" creationId="{DE382BA9-8DB2-490E-8211-937BEE4E428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spMkLst>
            <pc:docMk/>
            <pc:sldMk cId="805188083" sldId="271"/>
            <ac:spMk id="26" creationId="{5B5933FC-E90C-4955-9297-DF099959ACB9}"/>
          </ac:spMkLst>
        </pc:spChg>
        <pc:grpChg chg="add">
          <ac:chgData name="GARITEY Jean Sebastien (SNCF RESEAU / INFRAPOLE AQUITAINE / UP4 CSA)" userId="S::7604674a@commun.ad.sncf.fr::5dd20d1f-f094-43e9-bcc5-d46ed34a355d" providerId="AD" clId="Web-{6D72C774-0E2F-3DB7-9ACD-ADE143536673}" dt="2022-06-09T06:01:27.722" v="61"/>
          <ac:grpSpMkLst>
            <pc:docMk/>
            <pc:sldMk cId="805188083" sldId="271"/>
            <ac:grpSpMk id="19" creationId="{F033A71F-15C6-4BDB-9350-DD5976731275}"/>
          </ac:grpSpMkLst>
        </pc:grpChg>
        <pc:picChg chg="add mod ord">
          <ac:chgData name="GARITEY Jean Sebastien (SNCF RESEAU / INFRAPOLE AQUITAINE / UP4 CSA)" userId="S::7604674a@commun.ad.sncf.fr::5dd20d1f-f094-43e9-bcc5-d46ed34a355d" providerId="AD" clId="Web-{6D72C774-0E2F-3DB7-9ACD-ADE143536673}" dt="2022-06-09T06:01:33.769" v="63" actId="1076"/>
          <ac:picMkLst>
            <pc:docMk/>
            <pc:sldMk cId="805188083" sldId="271"/>
            <ac:picMk id="4" creationId="{487DBEF3-0E93-4C47-3F3B-6CCEFBAE0EFE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01:35.785" v="64" actId="1076"/>
          <ac:picMkLst>
            <pc:docMk/>
            <pc:sldMk cId="805188083" sldId="271"/>
            <ac:picMk id="5" creationId="{1E345199-59BA-61D7-0C93-40A698F59774}"/>
          </ac:picMkLst>
        </pc:picChg>
      </pc:sldChg>
      <pc:sldChg chg="addSp modSp add ord replId">
        <pc:chgData name="GARITEY Jean Sebastien (SNCF RESEAU / INFRAPOLE AQUITAINE / UP4 CSA)" userId="S::7604674a@commun.ad.sncf.fr::5dd20d1f-f094-43e9-bcc5-d46ed34a355d" providerId="AD" clId="Web-{6D72C774-0E2F-3DB7-9ACD-ADE143536673}" dt="2022-06-09T06:43:52.049" v="975"/>
        <pc:sldMkLst>
          <pc:docMk/>
          <pc:sldMk cId="1354002453" sldId="272"/>
        </pc:sldMkLst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28:57.263" v="777" actId="1076"/>
          <ac:spMkLst>
            <pc:docMk/>
            <pc:sldMk cId="1354002453" sldId="272"/>
            <ac:spMk id="5" creationId="{0B67CEB9-8C32-931C-E559-BE60B8D0BD03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31:44.642" v="857" actId="1076"/>
          <ac:spMkLst>
            <pc:docMk/>
            <pc:sldMk cId="1354002453" sldId="272"/>
            <ac:spMk id="7" creationId="{6906583D-C1B1-F0EF-F494-9936071B0DFD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22:19.832" v="545" actId="1076"/>
          <ac:picMkLst>
            <pc:docMk/>
            <pc:sldMk cId="1354002453" sldId="272"/>
            <ac:picMk id="2" creationId="{C3473715-C13C-BA52-4555-38AF9E41DB0A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28:44.435" v="775" actId="1076"/>
          <ac:picMkLst>
            <pc:docMk/>
            <pc:sldMk cId="1354002453" sldId="272"/>
            <ac:picMk id="3" creationId="{7B0F035F-D140-B9A3-8397-90501EEF751C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29:36.483" v="782" actId="1076"/>
          <ac:picMkLst>
            <pc:docMk/>
            <pc:sldMk cId="1354002453" sldId="272"/>
            <ac:picMk id="6" creationId="{FEF9DB0C-CAD0-9055-D687-A5972700313A}"/>
          </ac:picMkLst>
        </pc:pic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28:50.122" v="776" actId="14100"/>
          <ac:cxnSpMkLst>
            <pc:docMk/>
            <pc:sldMk cId="1354002453" sldId="272"/>
            <ac:cxnSpMk id="4" creationId="{22CAB12E-6FD0-744F-4293-439C38401107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31:57.517" v="859" actId="14100"/>
          <ac:cxnSpMkLst>
            <pc:docMk/>
            <pc:sldMk cId="1354002453" sldId="272"/>
            <ac:cxnSpMk id="8" creationId="{95150204-4655-EAF1-3711-3BC0898D4B24}"/>
          </ac:cxnSpMkLst>
        </pc:cxnChg>
      </pc:sldChg>
      <pc:sldChg chg="addSp delSp modSp add mod ord replId setBg setClrOvrMap">
        <pc:chgData name="GARITEY Jean Sebastien (SNCF RESEAU / INFRAPOLE AQUITAINE / UP4 CSA)" userId="S::7604674a@commun.ad.sncf.fr::5dd20d1f-f094-43e9-bcc5-d46ed34a355d" providerId="AD" clId="Web-{6D72C774-0E2F-3DB7-9ACD-ADE143536673}" dt="2022-06-09T07:02:35.183" v="1400" actId="14100"/>
        <pc:sldMkLst>
          <pc:docMk/>
          <pc:sldMk cId="4083048630" sldId="273"/>
        </pc:sldMkLst>
        <pc:spChg chg="add mod ord">
          <ac:chgData name="GARITEY Jean Sebastien (SNCF RESEAU / INFRAPOLE AQUITAINE / UP4 CSA)" userId="S::7604674a@commun.ad.sncf.fr::5dd20d1f-f094-43e9-bcc5-d46ed34a355d" providerId="AD" clId="Web-{6D72C774-0E2F-3DB7-9ACD-ADE143536673}" dt="2022-06-09T06:53:49.859" v="1223" actId="1076"/>
          <ac:spMkLst>
            <pc:docMk/>
            <pc:sldMk cId="4083048630" sldId="273"/>
            <ac:spMk id="7" creationId="{DEE1768C-B225-D1E9-E1F8-0B792470EAE5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38:41.260" v="928"/>
          <ac:spMkLst>
            <pc:docMk/>
            <pc:sldMk cId="4083048630" sldId="273"/>
            <ac:spMk id="8" creationId="{64076B36-9570-2799-9432-82D69EF7DDB4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57:25.317" v="1272"/>
          <ac:spMkLst>
            <pc:docMk/>
            <pc:sldMk cId="4083048630" sldId="273"/>
            <ac:spMk id="9" creationId="{8C4EA3B9-5970-2CFA-309B-6F9DAD880938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7:01:12.181" v="1391" actId="1076"/>
          <ac:spMkLst>
            <pc:docMk/>
            <pc:sldMk cId="4083048630" sldId="273"/>
            <ac:spMk id="13" creationId="{E35FB7A5-7FDA-6D82-558B-C99BB8E7EE0E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14" creationId="{90D8D371-08D7-4872-B601-46D3D0C76C7C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16" creationId="{0B6172F1-16E5-41C0-A1C5-E27BA6D199F2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18" creationId="{2E77FE2D-6DE2-45E3-B032-A13CCCEDD4B1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20" creationId="{9EA4DCBB-F4B2-42E2-8D01-359CB3BF4F8E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22" creationId="{C1FA8F66-3B85-411D-A2A6-A50DF3026D9A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26" creationId="{4179E790-E691-4202-B7FA-62924FC8D195}"/>
          </ac:spMkLst>
        </pc:spChg>
        <pc:sp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spMkLst>
            <pc:docMk/>
            <pc:sldMk cId="4083048630" sldId="273"/>
            <ac:spMk id="28" creationId="{065EE0A0-4DA6-4AA2-A475-14DB03C55AFA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4" creationId="{90D8D371-08D7-4872-B601-46D3D0C76C7C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5" creationId="{0B6172F1-16E5-41C0-A1C5-E27BA6D199F2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6" creationId="{2E77FE2D-6DE2-45E3-B032-A13CCCEDD4B1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7" creationId="{9EA4DCBB-F4B2-42E2-8D01-359CB3BF4F8E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8" creationId="{55DC838F-9824-40D4-99E8-23AC7E0CC30B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39" creationId="{FED5372E-4254-408F-BA57-D78598634E65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40" creationId="{CB5BE7ED-D158-4C4B-BC21-74079F7156E4}"/>
          </ac:spMkLst>
        </pc:spChg>
        <pc:spChg chg="add">
          <ac:chgData name="GARITEY Jean Sebastien (SNCF RESEAU / INFRAPOLE AQUITAINE / UP4 CSA)" userId="S::7604674a@commun.ad.sncf.fr::5dd20d1f-f094-43e9-bcc5-d46ed34a355d" providerId="AD" clId="Web-{6D72C774-0E2F-3DB7-9ACD-ADE143536673}" dt="2022-06-09T06:53:19.733" v="1218"/>
          <ac:spMkLst>
            <pc:docMk/>
            <pc:sldMk cId="4083048630" sldId="273"/>
            <ac:spMk id="41" creationId="{619DC533-3BA0-44D6-A6FE-AD372BF538E9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56:32.175" v="1262" actId="1076"/>
          <ac:picMkLst>
            <pc:docMk/>
            <pc:sldMk cId="4083048630" sldId="273"/>
            <ac:picMk id="2" creationId="{C881B6FF-A3F4-85FE-D4CB-758FEC082317}"/>
          </ac:picMkLst>
        </pc:picChg>
        <pc:picChg chg="add mod ord">
          <ac:chgData name="GARITEY Jean Sebastien (SNCF RESEAU / INFRAPOLE AQUITAINE / UP4 CSA)" userId="S::7604674a@commun.ad.sncf.fr::5dd20d1f-f094-43e9-bcc5-d46ed34a355d" providerId="AD" clId="Web-{6D72C774-0E2F-3DB7-9ACD-ADE143536673}" dt="2022-06-09T07:02:24.933" v="1398" actId="14100"/>
          <ac:picMkLst>
            <pc:docMk/>
            <pc:sldMk cId="4083048630" sldId="273"/>
            <ac:picMk id="3" creationId="{6F9AC74F-BA49-D526-3F3D-86E5A86F4BBD}"/>
          </ac:picMkLst>
        </pc:picChg>
        <pc:picChg chg="add mod ord">
          <ac:chgData name="GARITEY Jean Sebastien (SNCF RESEAU / INFRAPOLE AQUITAINE / UP4 CSA)" userId="S::7604674a@commun.ad.sncf.fr::5dd20d1f-f094-43e9-bcc5-d46ed34a355d" providerId="AD" clId="Web-{6D72C774-0E2F-3DB7-9ACD-ADE143536673}" dt="2022-06-09T07:02:29.323" v="1399" actId="14100"/>
          <ac:picMkLst>
            <pc:docMk/>
            <pc:sldMk cId="4083048630" sldId="273"/>
            <ac:picMk id="4" creationId="{A699905E-FEC9-F50F-C34E-AA5FD76CB305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35:51.725" v="879"/>
          <ac:picMkLst>
            <pc:docMk/>
            <pc:sldMk cId="4083048630" sldId="273"/>
            <ac:picMk id="5" creationId="{DB715274-02FB-9B65-7BE0-67A0C05B492D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6:58:44.006" v="1278" actId="14100"/>
          <ac:picMkLst>
            <pc:docMk/>
            <pc:sldMk cId="4083048630" sldId="273"/>
            <ac:picMk id="6" creationId="{F965B4F8-63C3-4D26-019F-DC20679C4E48}"/>
          </ac:picMkLst>
        </pc:pic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7:02:35.183" v="1400" actId="14100"/>
          <ac:cxnSpMkLst>
            <pc:docMk/>
            <pc:sldMk cId="4083048630" sldId="273"/>
            <ac:cxnSpMk id="10" creationId="{B2394193-05A4-CBFB-A316-3E6EA34F6284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57:09.207" v="1270"/>
          <ac:cxnSpMkLst>
            <pc:docMk/>
            <pc:sldMk cId="4083048630" sldId="273"/>
            <ac:cxnSpMk id="11" creationId="{113299B6-6B43-4C8F-705D-9C1E5F12AA5D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6:57:58.661" v="1277"/>
          <ac:cxnSpMkLst>
            <pc:docMk/>
            <pc:sldMk cId="4083048630" sldId="273"/>
            <ac:cxnSpMk id="12" creationId="{C13F6CA7-6CA6-4693-55FA-A4613DF5A27A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7:01:39.807" v="1397"/>
          <ac:cxnSpMkLst>
            <pc:docMk/>
            <pc:sldMk cId="4083048630" sldId="273"/>
            <ac:cxnSpMk id="15" creationId="{7F67BFD0-2AE6-16D2-9840-ECB2704C8854}"/>
          </ac:cxnSpMkLst>
        </pc:cxnChg>
        <pc:cxn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cxnSpMkLst>
            <pc:docMk/>
            <pc:sldMk cId="4083048630" sldId="273"/>
            <ac:cxnSpMk id="24" creationId="{169958B5-5C27-4A9A-983B-AC6A83EFD542}"/>
          </ac:cxnSpMkLst>
        </pc:cxnChg>
        <pc:cxn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cxnSpMkLst>
            <pc:docMk/>
            <pc:sldMk cId="4083048630" sldId="273"/>
            <ac:cxnSpMk id="30" creationId="{83FCCD8A-05E2-4199-B10A-0683D980C41D}"/>
          </ac:cxnSpMkLst>
        </pc:cxnChg>
        <pc:cxnChg chg="add del">
          <ac:chgData name="GARITEY Jean Sebastien (SNCF RESEAU / INFRAPOLE AQUITAINE / UP4 CSA)" userId="S::7604674a@commun.ad.sncf.fr::5dd20d1f-f094-43e9-bcc5-d46ed34a355d" providerId="AD" clId="Web-{6D72C774-0E2F-3DB7-9ACD-ADE143536673}" dt="2022-06-09T06:53:19.733" v="1217"/>
          <ac:cxnSpMkLst>
            <pc:docMk/>
            <pc:sldMk cId="4083048630" sldId="273"/>
            <ac:cxnSpMk id="32" creationId="{FF8BD25D-8B66-4F26-8257-6DC0736291E8}"/>
          </ac:cxnSpMkLst>
        </pc:cxnChg>
      </pc:sldChg>
      <pc:sldChg chg="addSp delSp modSp add replId">
        <pc:chgData name="GARITEY Jean Sebastien (SNCF RESEAU / INFRAPOLE AQUITAINE / UP4 CSA)" userId="S::7604674a@commun.ad.sncf.fr::5dd20d1f-f094-43e9-bcc5-d46ed34a355d" providerId="AD" clId="Web-{6D72C774-0E2F-3DB7-9ACD-ADE143536673}" dt="2022-06-09T07:12:44.134" v="1861" actId="14100"/>
        <pc:sldMkLst>
          <pc:docMk/>
          <pc:sldMk cId="1928302239" sldId="274"/>
        </pc:sldMkLst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6:46:38.958" v="1014" actId="20577"/>
          <ac:spMkLst>
            <pc:docMk/>
            <pc:sldMk cId="1928302239" sldId="274"/>
            <ac:spMk id="2" creationId="{FD92EFAC-274E-AEE0-1C2E-661A11A20BB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7:12:12.164" v="1854" actId="1076"/>
          <ac:spMkLst>
            <pc:docMk/>
            <pc:sldMk cId="1928302239" sldId="274"/>
            <ac:spMk id="6" creationId="{8406E29B-961E-79B9-3C16-B3FD1CDEE99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6D72C774-0E2F-3DB7-9ACD-ADE143536673}" dt="2022-06-09T07:10:47.319" v="1842" actId="1076"/>
          <ac:spMkLst>
            <pc:docMk/>
            <pc:sldMk cId="1928302239" sldId="274"/>
            <ac:spMk id="7" creationId="{6455E76F-9CDE-412C-1C1A-B163F41614B6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7:12:16.352" v="1855" actId="1076"/>
          <ac:picMkLst>
            <pc:docMk/>
            <pc:sldMk cId="1928302239" sldId="274"/>
            <ac:picMk id="3" creationId="{49A1A3EF-3F14-28F5-14D3-122F614DD3AC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6D72C774-0E2F-3DB7-9ACD-ADE143536673}" dt="2022-06-09T06:48:16.648" v="1023"/>
          <ac:picMkLst>
            <pc:docMk/>
            <pc:sldMk cId="1928302239" sldId="274"/>
            <ac:picMk id="4" creationId="{DB820869-2120-8DB2-3726-1F127F4644E8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6D72C774-0E2F-3DB7-9ACD-ADE143536673}" dt="2022-06-09T07:11:32.398" v="1847"/>
          <ac:picMkLst>
            <pc:docMk/>
            <pc:sldMk cId="1928302239" sldId="274"/>
            <ac:picMk id="5" creationId="{5E5111E4-D849-66D2-8CB6-A96277F104DF}"/>
          </ac:picMkLst>
        </pc:pic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7:12:31.102" v="1858"/>
          <ac:cxnSpMkLst>
            <pc:docMk/>
            <pc:sldMk cId="1928302239" sldId="274"/>
            <ac:cxnSpMk id="8" creationId="{B5D8677B-D5F1-5B8B-47D3-01D2ED3D8594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6D72C774-0E2F-3DB7-9ACD-ADE143536673}" dt="2022-06-09T07:12:44.134" v="1861" actId="14100"/>
          <ac:cxnSpMkLst>
            <pc:docMk/>
            <pc:sldMk cId="1928302239" sldId="274"/>
            <ac:cxnSpMk id="9" creationId="{48436428-BB6E-8579-BD91-3191ED130B58}"/>
          </ac:cxnSpMkLst>
        </pc:cxnChg>
      </pc:sldChg>
      <pc:sldChg chg="add replId">
        <pc:chgData name="GARITEY Jean Sebastien (SNCF RESEAU / INFRAPOLE AQUITAINE / UP4 CSA)" userId="S::7604674a@commun.ad.sncf.fr::5dd20d1f-f094-43e9-bcc5-d46ed34a355d" providerId="AD" clId="Web-{6D72C774-0E2F-3DB7-9ACD-ADE143536673}" dt="2022-06-09T06:07:07.295" v="333"/>
        <pc:sldMkLst>
          <pc:docMk/>
          <pc:sldMk cId="2154142066" sldId="275"/>
        </pc:sldMkLst>
      </pc:sldChg>
    </pc:docChg>
  </pc:docChgLst>
  <pc:docChgLst>
    <pc:chgData name="GARITEY Jean Sebastien (SNCF RESEAU / INFRAPOLE AQUITAINE / UP4 CSA)" userId="S::7604674a@commun.ad.sncf.fr::5dd20d1f-f094-43e9-bcc5-d46ed34a355d" providerId="AD" clId="Web-{081EE3EF-DFC8-2910-97C2-ED4F980FE53E}"/>
    <pc:docChg chg="modSld sldOrd">
      <pc:chgData name="GARITEY Jean Sebastien (SNCF RESEAU / INFRAPOLE AQUITAINE / UP4 CSA)" userId="S::7604674a@commun.ad.sncf.fr::5dd20d1f-f094-43e9-bcc5-d46ed34a355d" providerId="AD" clId="Web-{081EE3EF-DFC8-2910-97C2-ED4F980FE53E}" dt="2022-06-08T15:49:29.411" v="12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081EE3EF-DFC8-2910-97C2-ED4F980FE53E}" dt="2022-06-08T15:06:00.648" v="4" actId="20577"/>
        <pc:sldMkLst>
          <pc:docMk/>
          <pc:sldMk cId="2838243569" sldId="262"/>
        </pc:sldMkLst>
        <pc:spChg chg="mod">
          <ac:chgData name="GARITEY Jean Sebastien (SNCF RESEAU / INFRAPOLE AQUITAINE / UP4 CSA)" userId="S::7604674a@commun.ad.sncf.fr::5dd20d1f-f094-43e9-bcc5-d46ed34a355d" providerId="AD" clId="Web-{081EE3EF-DFC8-2910-97C2-ED4F980FE53E}" dt="2022-06-08T15:06:00.648" v="4" actId="20577"/>
          <ac:spMkLst>
            <pc:docMk/>
            <pc:sldMk cId="2838243569" sldId="262"/>
            <ac:spMk id="3" creationId="{A6116FDD-798A-07B1-25F4-0B3F45081031}"/>
          </ac:spMkLst>
        </pc:spChg>
      </pc:sldChg>
      <pc:sldChg chg="ord">
        <pc:chgData name="GARITEY Jean Sebastien (SNCF RESEAU / INFRAPOLE AQUITAINE / UP4 CSA)" userId="S::7604674a@commun.ad.sncf.fr::5dd20d1f-f094-43e9-bcc5-d46ed34a355d" providerId="AD" clId="Web-{081EE3EF-DFC8-2910-97C2-ED4F980FE53E}" dt="2022-06-08T15:49:29.411" v="12"/>
        <pc:sldMkLst>
          <pc:docMk/>
          <pc:sldMk cId="3981570864" sldId="263"/>
        </pc:sldMkLst>
      </pc:sldChg>
      <pc:sldChg chg="modSp ord">
        <pc:chgData name="GARITEY Jean Sebastien (SNCF RESEAU / INFRAPOLE AQUITAINE / UP4 CSA)" userId="S::7604674a@commun.ad.sncf.fr::5dd20d1f-f094-43e9-bcc5-d46ed34a355d" providerId="AD" clId="Web-{081EE3EF-DFC8-2910-97C2-ED4F980FE53E}" dt="2022-06-08T15:49:00.129" v="11" actId="1076"/>
        <pc:sldMkLst>
          <pc:docMk/>
          <pc:sldMk cId="914185778" sldId="267"/>
        </pc:sldMkLst>
        <pc:spChg chg="mod">
          <ac:chgData name="GARITEY Jean Sebastien (SNCF RESEAU / INFRAPOLE AQUITAINE / UP4 CSA)" userId="S::7604674a@commun.ad.sncf.fr::5dd20d1f-f094-43e9-bcc5-d46ed34a355d" providerId="AD" clId="Web-{081EE3EF-DFC8-2910-97C2-ED4F980FE53E}" dt="2022-06-08T15:49:00.129" v="11" actId="1076"/>
          <ac:spMkLst>
            <pc:docMk/>
            <pc:sldMk cId="914185778" sldId="267"/>
            <ac:spMk id="6" creationId="{56D7D190-9FC6-D053-BA8C-2A288EE5B480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081EE3EF-DFC8-2910-97C2-ED4F980FE53E}" dt="2022-06-08T15:48:42.020" v="8" actId="1076"/>
          <ac:spMkLst>
            <pc:docMk/>
            <pc:sldMk cId="914185778" sldId="267"/>
            <ac:spMk id="8" creationId="{8F499D97-4C0C-38CD-D8A0-2F1D10431D86}"/>
          </ac:spMkLst>
        </pc:spChg>
        <pc:picChg chg="mod">
          <ac:chgData name="GARITEY Jean Sebastien (SNCF RESEAU / INFRAPOLE AQUITAINE / UP4 CSA)" userId="S::7604674a@commun.ad.sncf.fr::5dd20d1f-f094-43e9-bcc5-d46ed34a355d" providerId="AD" clId="Web-{081EE3EF-DFC8-2910-97C2-ED4F980FE53E}" dt="2022-06-08T14:14:44.545" v="1" actId="14100"/>
          <ac:picMkLst>
            <pc:docMk/>
            <pc:sldMk cId="914185778" sldId="267"/>
            <ac:picMk id="2" creationId="{66BF7971-424D-725E-D947-166ABD30B6DB}"/>
          </ac:picMkLst>
        </pc:picChg>
        <pc:cxnChg chg="mod">
          <ac:chgData name="GARITEY Jean Sebastien (SNCF RESEAU / INFRAPOLE AQUITAINE / UP4 CSA)" userId="S::7604674a@commun.ad.sncf.fr::5dd20d1f-f094-43e9-bcc5-d46ed34a355d" providerId="AD" clId="Web-{081EE3EF-DFC8-2910-97C2-ED4F980FE53E}" dt="2022-06-08T15:48:25.222" v="6" actId="14100"/>
          <ac:cxnSpMkLst>
            <pc:docMk/>
            <pc:sldMk cId="914185778" sldId="267"/>
            <ac:cxnSpMk id="5" creationId="{DE0E7024-23E3-2C4E-D0C9-8951864C6DBF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081EE3EF-DFC8-2910-97C2-ED4F980FE53E}" dt="2022-06-08T15:48:55.551" v="10" actId="14100"/>
          <ac:cxnSpMkLst>
            <pc:docMk/>
            <pc:sldMk cId="914185778" sldId="267"/>
            <ac:cxnSpMk id="7" creationId="{FDD84AD2-8913-5271-CC91-A853775152FF}"/>
          </ac:cxnSpMkLst>
        </pc:cxnChg>
      </pc:sldChg>
    </pc:docChg>
  </pc:docChgLst>
  <pc:docChgLst>
    <pc:chgData name="GARITEY Jean Sebastien (SNCF RESEAU / INFRAPOLE AQUITAINE / UP4 CSA)" userId="S::7604674a@commun.ad.sncf.fr::5dd20d1f-f094-43e9-bcc5-d46ed34a355d" providerId="AD" clId="Web-{3F68AD37-6102-5BE3-2EC1-A570A574FF60}"/>
    <pc:docChg chg="modSld sldOrd">
      <pc:chgData name="GARITEY Jean Sebastien (SNCF RESEAU / INFRAPOLE AQUITAINE / UP4 CSA)" userId="S::7604674a@commun.ad.sncf.fr::5dd20d1f-f094-43e9-bcc5-d46ed34a355d" providerId="AD" clId="Web-{3F68AD37-6102-5BE3-2EC1-A570A574FF60}" dt="2022-06-11T18:10:05.573" v="15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3F68AD37-6102-5BE3-2EC1-A570A574FF60}" dt="2022-06-11T18:09:17.603" v="10"/>
        <pc:sldMkLst>
          <pc:docMk/>
          <pc:sldMk cId="4083048630" sldId="273"/>
        </pc:sldMkLst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8:57.650" v="9"/>
          <ac:spMkLst>
            <pc:docMk/>
            <pc:sldMk cId="4083048630" sldId="273"/>
            <ac:spMk id="4" creationId="{8598F6D0-7561-42D6-3244-8D73DD3CD17F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7:20.507" v="2"/>
          <ac:spMkLst>
            <pc:docMk/>
            <pc:sldMk cId="4083048630" sldId="273"/>
            <ac:spMk id="5" creationId="{FC5023AF-B5D8-0919-1B19-5458AAE15579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9:17.603" v="10"/>
          <ac:spMkLst>
            <pc:docMk/>
            <pc:sldMk cId="4083048630" sldId="273"/>
            <ac:spMk id="27" creationId="{4ECD800E-B59E-99C2-D115-FC6D07556AB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8:11.774" v="6" actId="14100"/>
          <ac:spMkLst>
            <pc:docMk/>
            <pc:sldMk cId="4083048630" sldId="273"/>
            <ac:spMk id="28" creationId="{4B93BC1A-7AFF-8DA1-4D6B-D30A3913F1A4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7:46.570" v="5"/>
          <ac:spMkLst>
            <pc:docMk/>
            <pc:sldMk cId="4083048630" sldId="273"/>
            <ac:spMk id="30" creationId="{AD8FEC34-29D3-C68F-05B1-7AA1D6E27636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3F68AD37-6102-5BE3-2EC1-A570A574FF60}" dt="2022-06-11T18:07:27.897" v="3"/>
          <ac:spMkLst>
            <pc:docMk/>
            <pc:sldMk cId="4083048630" sldId="273"/>
            <ac:spMk id="31" creationId="{04701A5B-FD5D-6C96-81D5-7B6C5CBA328B}"/>
          </ac:spMkLst>
        </pc:spChg>
      </pc:sldChg>
      <pc:sldChg chg="modSp">
        <pc:chgData name="GARITEY Jean Sebastien (SNCF RESEAU / INFRAPOLE AQUITAINE / UP4 CSA)" userId="S::7604674a@commun.ad.sncf.fr::5dd20d1f-f094-43e9-bcc5-d46ed34a355d" providerId="AD" clId="Web-{3F68AD37-6102-5BE3-2EC1-A570A574FF60}" dt="2022-06-11T18:09:44.635" v="12"/>
        <pc:sldMkLst>
          <pc:docMk/>
          <pc:sldMk cId="2154142066" sldId="275"/>
        </pc:sldMkLst>
        <pc:picChg chg="mod">
          <ac:chgData name="GARITEY Jean Sebastien (SNCF RESEAU / INFRAPOLE AQUITAINE / UP4 CSA)" userId="S::7604674a@commun.ad.sncf.fr::5dd20d1f-f094-43e9-bcc5-d46ed34a355d" providerId="AD" clId="Web-{3F68AD37-6102-5BE3-2EC1-A570A574FF60}" dt="2022-06-11T18:09:44.635" v="12"/>
          <ac:picMkLst>
            <pc:docMk/>
            <pc:sldMk cId="2154142066" sldId="275"/>
            <ac:picMk id="5" creationId="{D374E6AB-91E3-209A-8E75-DA207875AE65}"/>
          </ac:picMkLst>
        </pc:picChg>
        <pc:picChg chg="mod">
          <ac:chgData name="GARITEY Jean Sebastien (SNCF RESEAU / INFRAPOLE AQUITAINE / UP4 CSA)" userId="S::7604674a@commun.ad.sncf.fr::5dd20d1f-f094-43e9-bcc5-d46ed34a355d" providerId="AD" clId="Web-{3F68AD37-6102-5BE3-2EC1-A570A574FF60}" dt="2022-06-11T18:09:37.651" v="11"/>
          <ac:picMkLst>
            <pc:docMk/>
            <pc:sldMk cId="2154142066" sldId="275"/>
            <ac:picMk id="6" creationId="{FBE0BB99-E377-B71E-8414-89775F5D2D39}"/>
          </ac:picMkLst>
        </pc:picChg>
      </pc:sldChg>
      <pc:sldChg chg="modSp">
        <pc:chgData name="GARITEY Jean Sebastien (SNCF RESEAU / INFRAPOLE AQUITAINE / UP4 CSA)" userId="S::7604674a@commun.ad.sncf.fr::5dd20d1f-f094-43e9-bcc5-d46ed34a355d" providerId="AD" clId="Web-{3F68AD37-6102-5BE3-2EC1-A570A574FF60}" dt="2022-06-11T18:10:05.573" v="15"/>
        <pc:sldMkLst>
          <pc:docMk/>
          <pc:sldMk cId="3720364224" sldId="276"/>
        </pc:sldMkLst>
        <pc:picChg chg="mod">
          <ac:chgData name="GARITEY Jean Sebastien (SNCF RESEAU / INFRAPOLE AQUITAINE / UP4 CSA)" userId="S::7604674a@commun.ad.sncf.fr::5dd20d1f-f094-43e9-bcc5-d46ed34a355d" providerId="AD" clId="Web-{3F68AD37-6102-5BE3-2EC1-A570A574FF60}" dt="2022-06-11T18:10:05.573" v="15"/>
          <ac:picMkLst>
            <pc:docMk/>
            <pc:sldMk cId="3720364224" sldId="276"/>
            <ac:picMk id="21" creationId="{E264A299-9CD2-55E6-DA90-DD2B7F3C889C}"/>
          </ac:picMkLst>
        </pc:picChg>
      </pc:sldChg>
      <pc:sldChg chg="modSp ord">
        <pc:chgData name="GARITEY Jean Sebastien (SNCF RESEAU / INFRAPOLE AQUITAINE / UP4 CSA)" userId="S::7604674a@commun.ad.sncf.fr::5dd20d1f-f094-43e9-bcc5-d46ed34a355d" providerId="AD" clId="Web-{3F68AD37-6102-5BE3-2EC1-A570A574FF60}" dt="2022-06-11T18:09:54.620" v="14"/>
        <pc:sldMkLst>
          <pc:docMk/>
          <pc:sldMk cId="3618310508" sldId="278"/>
        </pc:sldMkLst>
        <pc:picChg chg="mod">
          <ac:chgData name="GARITEY Jean Sebastien (SNCF RESEAU / INFRAPOLE AQUITAINE / UP4 CSA)" userId="S::7604674a@commun.ad.sncf.fr::5dd20d1f-f094-43e9-bcc5-d46ed34a355d" providerId="AD" clId="Web-{3F68AD37-6102-5BE3-2EC1-A570A574FF60}" dt="2022-06-11T18:09:54.620" v="14"/>
          <ac:picMkLst>
            <pc:docMk/>
            <pc:sldMk cId="3618310508" sldId="278"/>
            <ac:picMk id="20" creationId="{B836D98C-BB17-7FCB-8435-6295BB7CD58B}"/>
          </ac:picMkLst>
        </pc:picChg>
      </pc:sldChg>
    </pc:docChg>
  </pc:docChgLst>
  <pc:docChgLst>
    <pc:chgData name="GARITEY Jean Sebastien (SNCF RESEAU / INFRAPOLE AQUITAINE / UP4 CSA)" userId="S::7604674a@commun.ad.sncf.fr::5dd20d1f-f094-43e9-bcc5-d46ed34a355d" providerId="AD" clId="Web-{E0E5F984-C88A-F343-D330-B272AB93BA56}"/>
    <pc:docChg chg="modSld">
      <pc:chgData name="GARITEY Jean Sebastien (SNCF RESEAU / INFRAPOLE AQUITAINE / UP4 CSA)" userId="S::7604674a@commun.ad.sncf.fr::5dd20d1f-f094-43e9-bcc5-d46ed34a355d" providerId="AD" clId="Web-{E0E5F984-C88A-F343-D330-B272AB93BA56}" dt="2022-06-09T12:05:32.984" v="487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E0E5F984-C88A-F343-D330-B272AB93BA56}" dt="2022-06-09T11:49:04.259" v="171"/>
        <pc:sldMkLst>
          <pc:docMk/>
          <pc:sldMk cId="4083048630" sldId="273"/>
        </pc:sldMkLst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1:49:04.259" v="171"/>
          <ac:spMkLst>
            <pc:docMk/>
            <pc:sldMk cId="4083048630" sldId="273"/>
            <ac:spMk id="9" creationId="{8C4EA3B9-5970-2CFA-309B-6F9DAD880938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1:48:57.305" v="170"/>
          <ac:spMkLst>
            <pc:docMk/>
            <pc:sldMk cId="4083048630" sldId="273"/>
            <ac:spMk id="13" creationId="{E35FB7A5-7FDA-6D82-558B-C99BB8E7EE0E}"/>
          </ac:spMkLst>
        </pc:spChg>
        <pc:cxnChg chg="mod">
          <ac:chgData name="GARITEY Jean Sebastien (SNCF RESEAU / INFRAPOLE AQUITAINE / UP4 CSA)" userId="S::7604674a@commun.ad.sncf.fr::5dd20d1f-f094-43e9-bcc5-d46ed34a355d" providerId="AD" clId="Web-{E0E5F984-C88A-F343-D330-B272AB93BA56}" dt="2022-06-09T11:41:46.905" v="53"/>
          <ac:cxnSpMkLst>
            <pc:docMk/>
            <pc:sldMk cId="4083048630" sldId="273"/>
            <ac:cxnSpMk id="12" creationId="{C13F6CA7-6CA6-4693-55FA-A4613DF5A27A}"/>
          </ac:cxnSpMkLst>
        </pc:cxnChg>
        <pc:cxnChg chg="mod">
          <ac:chgData name="GARITEY Jean Sebastien (SNCF RESEAU / INFRAPOLE AQUITAINE / UP4 CSA)" userId="S::7604674a@commun.ad.sncf.fr::5dd20d1f-f094-43e9-bcc5-d46ed34a355d" providerId="AD" clId="Web-{E0E5F984-C88A-F343-D330-B272AB93BA56}" dt="2022-06-09T11:48:45.555" v="167"/>
          <ac:cxnSpMkLst>
            <pc:docMk/>
            <pc:sldMk cId="4083048630" sldId="273"/>
            <ac:cxnSpMk id="15" creationId="{7F67BFD0-2AE6-16D2-9840-ECB2704C8854}"/>
          </ac:cxnSpMkLst>
        </pc:cxnChg>
      </pc:sldChg>
      <pc:sldChg chg="modSp">
        <pc:chgData name="GARITEY Jean Sebastien (SNCF RESEAU / INFRAPOLE AQUITAINE / UP4 CSA)" userId="S::7604674a@commun.ad.sncf.fr::5dd20d1f-f094-43e9-bcc5-d46ed34a355d" providerId="AD" clId="Web-{E0E5F984-C88A-F343-D330-B272AB93BA56}" dt="2022-06-09T12:05:28.890" v="483" actId="20577"/>
        <pc:sldMkLst>
          <pc:docMk/>
          <pc:sldMk cId="1928302239" sldId="274"/>
        </pc:sldMkLst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5:28.890" v="483" actId="20577"/>
          <ac:spMkLst>
            <pc:docMk/>
            <pc:sldMk cId="1928302239" sldId="274"/>
            <ac:spMk id="2" creationId="{FD92EFAC-274E-AEE0-1C2E-661A11A20BB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1:59:57.773" v="429" actId="1076"/>
          <ac:spMkLst>
            <pc:docMk/>
            <pc:sldMk cId="1928302239" sldId="274"/>
            <ac:spMk id="6" creationId="{8406E29B-961E-79B9-3C16-B3FD1CDEE99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3:50.091" v="454" actId="20577"/>
          <ac:spMkLst>
            <pc:docMk/>
            <pc:sldMk cId="1928302239" sldId="274"/>
            <ac:spMk id="7" creationId="{6455E76F-9CDE-412C-1C1A-B163F41614B6}"/>
          </ac:spMkLst>
        </pc:spChg>
        <pc:picChg chg="mod">
          <ac:chgData name="GARITEY Jean Sebastien (SNCF RESEAU / INFRAPOLE AQUITAINE / UP4 CSA)" userId="S::7604674a@commun.ad.sncf.fr::5dd20d1f-f094-43e9-bcc5-d46ed34a355d" providerId="AD" clId="Web-{E0E5F984-C88A-F343-D330-B272AB93BA56}" dt="2022-06-09T11:59:50.664" v="428" actId="1076"/>
          <ac:picMkLst>
            <pc:docMk/>
            <pc:sldMk cId="1928302239" sldId="274"/>
            <ac:picMk id="4" creationId="{4FA5981D-BC84-5C0D-B619-5ABC2BC01344}"/>
          </ac:picMkLst>
        </pc:picChg>
      </pc:sldChg>
      <pc:sldChg chg="modSp">
        <pc:chgData name="GARITEY Jean Sebastien (SNCF RESEAU / INFRAPOLE AQUITAINE / UP4 CSA)" userId="S::7604674a@commun.ad.sncf.fr::5dd20d1f-f094-43e9-bcc5-d46ed34a355d" providerId="AD" clId="Web-{E0E5F984-C88A-F343-D330-B272AB93BA56}" dt="2022-06-09T12:05:32.984" v="487" actId="20577"/>
        <pc:sldMkLst>
          <pc:docMk/>
          <pc:sldMk cId="2154142066" sldId="275"/>
        </pc:sldMkLst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4:45.249" v="469" actId="20577"/>
          <ac:spMkLst>
            <pc:docMk/>
            <pc:sldMk cId="2154142066" sldId="275"/>
            <ac:spMk id="10" creationId="{6ED0619D-B93C-CE99-022B-18173BC5BEA9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4:50.936" v="472" actId="20577"/>
          <ac:spMkLst>
            <pc:docMk/>
            <pc:sldMk cId="2154142066" sldId="275"/>
            <ac:spMk id="12" creationId="{1ECE7BC6-2473-6A79-3859-48F7A85925A4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5:18.030" v="476" actId="1076"/>
          <ac:spMkLst>
            <pc:docMk/>
            <pc:sldMk cId="2154142066" sldId="275"/>
            <ac:spMk id="14" creationId="{7468037E-DCCB-2A86-2633-BE41B56D99B6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E0E5F984-C88A-F343-D330-B272AB93BA56}" dt="2022-06-09T12:05:32.984" v="487" actId="20577"/>
          <ac:spMkLst>
            <pc:docMk/>
            <pc:sldMk cId="2154142066" sldId="275"/>
            <ac:spMk id="16" creationId="{C5E85C1C-7BE4-8F4A-7C83-5CC36562FBB9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3E551C39-8438-D47C-174F-645D13CCAA1F}"/>
    <pc:docChg chg="delSld modSld">
      <pc:chgData name="GARITEY Jean Sebastien (SNCF RESEAU / INFRAPOLE AQUITAINE / UP4 CSA)" userId="S::7604674a@commun.ad.sncf.fr::5dd20d1f-f094-43e9-bcc5-d46ed34a355d" providerId="AD" clId="Web-{3E551C39-8438-D47C-174F-645D13CCAA1F}" dt="2022-06-09T15:25:39.558" v="117" actId="20577"/>
      <pc:docMkLst>
        <pc:docMk/>
      </pc:docMkLst>
      <pc:sldChg chg="del">
        <pc:chgData name="GARITEY Jean Sebastien (SNCF RESEAU / INFRAPOLE AQUITAINE / UP4 CSA)" userId="S::7604674a@commun.ad.sncf.fr::5dd20d1f-f094-43e9-bcc5-d46ed34a355d" providerId="AD" clId="Web-{3E551C39-8438-D47C-174F-645D13CCAA1F}" dt="2022-06-09T15:16:08.633" v="2"/>
        <pc:sldMkLst>
          <pc:docMk/>
          <pc:sldMk cId="3981570864" sldId="263"/>
        </pc:sldMkLst>
      </pc:sldChg>
      <pc:sldChg chg="del">
        <pc:chgData name="GARITEY Jean Sebastien (SNCF RESEAU / INFRAPOLE AQUITAINE / UP4 CSA)" userId="S::7604674a@commun.ad.sncf.fr::5dd20d1f-f094-43e9-bcc5-d46ed34a355d" providerId="AD" clId="Web-{3E551C39-8438-D47C-174F-645D13CCAA1F}" dt="2022-06-09T15:15:09.022" v="1"/>
        <pc:sldMkLst>
          <pc:docMk/>
          <pc:sldMk cId="4188493070" sldId="265"/>
        </pc:sldMkLst>
      </pc:sldChg>
      <pc:sldChg chg="del">
        <pc:chgData name="GARITEY Jean Sebastien (SNCF RESEAU / INFRAPOLE AQUITAINE / UP4 CSA)" userId="S::7604674a@commun.ad.sncf.fr::5dd20d1f-f094-43e9-bcc5-d46ed34a355d" providerId="AD" clId="Web-{3E551C39-8438-D47C-174F-645D13CCAA1F}" dt="2022-06-09T15:15:07.194" v="0"/>
        <pc:sldMkLst>
          <pc:docMk/>
          <pc:sldMk cId="2064443608" sldId="270"/>
        </pc:sldMkLst>
      </pc:sldChg>
      <pc:sldChg chg="addSp modSp">
        <pc:chgData name="GARITEY Jean Sebastien (SNCF RESEAU / INFRAPOLE AQUITAINE / UP4 CSA)" userId="S::7604674a@commun.ad.sncf.fr::5dd20d1f-f094-43e9-bcc5-d46ed34a355d" providerId="AD" clId="Web-{3E551C39-8438-D47C-174F-645D13CCAA1F}" dt="2022-06-09T15:24:28.915" v="87" actId="20577"/>
        <pc:sldMkLst>
          <pc:docMk/>
          <pc:sldMk cId="1700084751" sldId="277"/>
        </pc:sldMkLst>
        <pc:spChg chg="add mod">
          <ac:chgData name="GARITEY Jean Sebastien (SNCF RESEAU / INFRAPOLE AQUITAINE / UP4 CSA)" userId="S::7604674a@commun.ad.sncf.fr::5dd20d1f-f094-43e9-bcc5-d46ed34a355d" providerId="AD" clId="Web-{3E551C39-8438-D47C-174F-645D13CCAA1F}" dt="2022-06-09T15:24:28.915" v="87" actId="20577"/>
          <ac:spMkLst>
            <pc:docMk/>
            <pc:sldMk cId="1700084751" sldId="277"/>
            <ac:spMk id="2" creationId="{2D78D886-20FE-114D-5AF6-254F8183DEE8}"/>
          </ac:spMkLst>
        </pc:spChg>
        <pc:cxnChg chg="mod">
          <ac:chgData name="GARITEY Jean Sebastien (SNCF RESEAU / INFRAPOLE AQUITAINE / UP4 CSA)" userId="S::7604674a@commun.ad.sncf.fr::5dd20d1f-f094-43e9-bcc5-d46ed34a355d" providerId="AD" clId="Web-{3E551C39-8438-D47C-174F-645D13CCAA1F}" dt="2022-06-09T15:23:12.225" v="74" actId="1076"/>
          <ac:cxnSpMkLst>
            <pc:docMk/>
            <pc:sldMk cId="1700084751" sldId="277"/>
            <ac:cxnSpMk id="15" creationId="{F9F940D7-0D1C-3003-EC4C-AC7996FF6FC4}"/>
          </ac:cxnSpMkLst>
        </pc:cxnChg>
        <pc:cxnChg chg="add mod">
          <ac:chgData name="GARITEY Jean Sebastien (SNCF RESEAU / INFRAPOLE AQUITAINE / UP4 CSA)" userId="S::7604674a@commun.ad.sncf.fr::5dd20d1f-f094-43e9-bcc5-d46ed34a355d" providerId="AD" clId="Web-{3E551C39-8438-D47C-174F-645D13CCAA1F}" dt="2022-06-09T15:24:02.414" v="82" actId="1076"/>
          <ac:cxnSpMkLst>
            <pc:docMk/>
            <pc:sldMk cId="1700084751" sldId="277"/>
            <ac:cxnSpMk id="16" creationId="{15C55498-CEEA-A365-BFF0-C6BD37F5990E}"/>
          </ac:cxnSpMkLst>
        </pc:cxnChg>
      </pc:sldChg>
      <pc:sldChg chg="modSp">
        <pc:chgData name="GARITEY Jean Sebastien (SNCF RESEAU / INFRAPOLE AQUITAINE / UP4 CSA)" userId="S::7604674a@commun.ad.sncf.fr::5dd20d1f-f094-43e9-bcc5-d46ed34a355d" providerId="AD" clId="Web-{3E551C39-8438-D47C-174F-645D13CCAA1F}" dt="2022-06-09T15:25:39.558" v="117" actId="20577"/>
        <pc:sldMkLst>
          <pc:docMk/>
          <pc:sldMk cId="3618310508" sldId="278"/>
        </pc:sldMkLst>
        <pc:spChg chg="mod">
          <ac:chgData name="GARITEY Jean Sebastien (SNCF RESEAU / INFRAPOLE AQUITAINE / UP4 CSA)" userId="S::7604674a@commun.ad.sncf.fr::5dd20d1f-f094-43e9-bcc5-d46ed34a355d" providerId="AD" clId="Web-{3E551C39-8438-D47C-174F-645D13CCAA1F}" dt="2022-06-09T15:25:39.558" v="117" actId="20577"/>
          <ac:spMkLst>
            <pc:docMk/>
            <pc:sldMk cId="3618310508" sldId="278"/>
            <ac:spMk id="14" creationId="{7468037E-DCCB-2A86-2633-BE41B56D99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6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4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8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0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9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861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0425B9-46BD-4DEF-B887-4E547BF0C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>
                <a:solidFill>
                  <a:srgbClr val="990033"/>
                </a:solidFill>
              </a:rPr>
              <a:t>Formation AURIGE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C0D136-0E6E-42E3-AE26-A3614CC7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>
                <a:solidFill>
                  <a:srgbClr val="990033"/>
                </a:solidFill>
              </a:rPr>
              <a:t>(Document D'appui à la formation)</a:t>
            </a:r>
          </a:p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719F13-6101-4E8A-8696-C02F42B8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4955" y="6412940"/>
            <a:ext cx="832427" cy="4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138E36-A508-406D-AAAF-8A7D40C78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86" y="6412940"/>
            <a:ext cx="558002" cy="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7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>
            <a:extLst>
              <a:ext uri="{FF2B5EF4-FFF2-40B4-BE49-F238E27FC236}">
                <a16:creationId xmlns:a16="http://schemas.microsoft.com/office/drawing/2014/main" id="{90D8D371-08D7-4872-B601-46D3D0C7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0B6172F1-16E5-41C0-A1C5-E27BA6D1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2E77FE2D-6DE2-45E3-B032-A13CCCEDD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9EA4DCBB-F4B2-42E2-8D01-359CB3BF4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21">
            <a:extLst>
              <a:ext uri="{FF2B5EF4-FFF2-40B4-BE49-F238E27FC236}">
                <a16:creationId xmlns:a16="http://schemas.microsoft.com/office/drawing/2014/main" id="{55DC838F-9824-40D4-99E8-23AC7E0C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FED5372E-4254-408F-BA57-D78598634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CB5BE7ED-D158-4C4B-BC21-74079F715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619DC533-3BA0-44D6-A6FE-AD372BF53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5FB7A5-7FDA-6D82-558B-C99BB8E7EE0E}"/>
              </a:ext>
            </a:extLst>
          </p:cNvPr>
          <p:cNvSpPr txBox="1"/>
          <p:nvPr/>
        </p:nvSpPr>
        <p:spPr>
          <a:xfrm>
            <a:off x="8512092" y="5457505"/>
            <a:ext cx="2987791" cy="92333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Historique des dérangements sur cette installation avec fiches incidents.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F67BFD0-2AE6-16D2-9840-ECB2704C8854}"/>
              </a:ext>
            </a:extLst>
          </p:cNvPr>
          <p:cNvCxnSpPr/>
          <p:nvPr/>
        </p:nvCxnSpPr>
        <p:spPr>
          <a:xfrm>
            <a:off x="6685189" y="5301764"/>
            <a:ext cx="1259383" cy="871530"/>
          </a:xfrm>
          <a:prstGeom prst="bentConnector3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4" descr="Screenshot_20220609-130306_Aurige.jpg">
            <a:extLst>
              <a:ext uri="{FF2B5EF4-FFF2-40B4-BE49-F238E27FC236}">
                <a16:creationId xmlns:a16="http://schemas.microsoft.com/office/drawing/2014/main" id="{8C09161F-DE8A-10A7-3055-386BA60C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82" y="807154"/>
            <a:ext cx="2293422" cy="4669835"/>
          </a:xfrm>
          <a:prstGeom prst="rect">
            <a:avLst/>
          </a:prstGeom>
        </p:spPr>
      </p:pic>
      <p:pic>
        <p:nvPicPr>
          <p:cNvPr id="25" name="Image 25" descr="Screenshot_20220609-130311_Aurige.jpg">
            <a:extLst>
              <a:ext uri="{FF2B5EF4-FFF2-40B4-BE49-F238E27FC236}">
                <a16:creationId xmlns:a16="http://schemas.microsoft.com/office/drawing/2014/main" id="{D2D70B5B-F0FC-B8E5-7110-16EE41A7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18" y="684858"/>
            <a:ext cx="2133497" cy="4218280"/>
          </a:xfrm>
          <a:prstGeom prst="rect">
            <a:avLst/>
          </a:prstGeom>
        </p:spPr>
      </p:pic>
      <p:pic>
        <p:nvPicPr>
          <p:cNvPr id="26" name="Image 26" descr="Screenshot_20220609-130319_Aurige.jpg">
            <a:extLst>
              <a:ext uri="{FF2B5EF4-FFF2-40B4-BE49-F238E27FC236}">
                <a16:creationId xmlns:a16="http://schemas.microsoft.com/office/drawing/2014/main" id="{6164D61B-05BE-E18D-53F3-6622190F3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84" r="476" b="5349"/>
          <a:stretch/>
        </p:blipFill>
        <p:spPr>
          <a:xfrm>
            <a:off x="5875919" y="3337748"/>
            <a:ext cx="2133509" cy="3297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98F6D0-7561-42D6-3244-8D73DD3CD17F}"/>
              </a:ext>
            </a:extLst>
          </p:cNvPr>
          <p:cNvSpPr/>
          <p:nvPr/>
        </p:nvSpPr>
        <p:spPr>
          <a:xfrm>
            <a:off x="3281069" y="1517180"/>
            <a:ext cx="2285999" cy="2521185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ECD800E-B59E-99C2-D115-FC6D07556AB5}"/>
              </a:ext>
            </a:extLst>
          </p:cNvPr>
          <p:cNvSpPr txBox="1"/>
          <p:nvPr/>
        </p:nvSpPr>
        <p:spPr>
          <a:xfrm>
            <a:off x="283027" y="1876610"/>
            <a:ext cx="2833834" cy="5010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fr-FR" dirty="0">
                <a:solidFill>
                  <a:schemeClr val="tx1"/>
                </a:solidFill>
              </a:rPr>
              <a:t>Détail du dérangement.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4EA3B9-5970-2CFA-309B-6F9DAD880938}"/>
              </a:ext>
            </a:extLst>
          </p:cNvPr>
          <p:cNvSpPr txBox="1"/>
          <p:nvPr/>
        </p:nvSpPr>
        <p:spPr>
          <a:xfrm>
            <a:off x="179544" y="4030907"/>
            <a:ext cx="2965538" cy="1949786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fr-FR" dirty="0">
                <a:solidFill>
                  <a:schemeClr val="tx1"/>
                </a:solidFill>
              </a:rPr>
              <a:t>Le délai d'acheminement donné à la supervision s'affiche à cette étape. </a:t>
            </a:r>
            <a:endParaRPr lang="fr-FR">
              <a:solidFill>
                <a:schemeClr val="tx1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fr-FR" dirty="0">
                <a:solidFill>
                  <a:schemeClr val="tx1"/>
                </a:solidFill>
              </a:rPr>
              <a:t>Possibilité de le modifier si nécessaire (matériel à récupérer, embouteillages...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023AF-B5D8-0919-1B19-5458AAE15579}"/>
              </a:ext>
            </a:extLst>
          </p:cNvPr>
          <p:cNvSpPr/>
          <p:nvPr/>
        </p:nvSpPr>
        <p:spPr>
          <a:xfrm>
            <a:off x="3282832" y="4068352"/>
            <a:ext cx="2285999" cy="827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93BC1A-7AFF-8DA1-4D6B-D30A3913F1A4}"/>
              </a:ext>
            </a:extLst>
          </p:cNvPr>
          <p:cNvSpPr/>
          <p:nvPr/>
        </p:nvSpPr>
        <p:spPr>
          <a:xfrm>
            <a:off x="5877513" y="1319624"/>
            <a:ext cx="2119622" cy="14710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721B90D-A96A-7D79-538F-FA425F92AE0A}"/>
              </a:ext>
            </a:extLst>
          </p:cNvPr>
          <p:cNvSpPr txBox="1"/>
          <p:nvPr/>
        </p:nvSpPr>
        <p:spPr>
          <a:xfrm>
            <a:off x="8335768" y="1443870"/>
            <a:ext cx="3050204" cy="76445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fr-FR" dirty="0">
                <a:solidFill>
                  <a:schemeClr val="tx1"/>
                </a:solidFill>
              </a:rPr>
              <a:t>Liste des autres agents en intervention.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8FEC34-29D3-C68F-05B1-7AA1D6E27636}"/>
              </a:ext>
            </a:extLst>
          </p:cNvPr>
          <p:cNvSpPr/>
          <p:nvPr/>
        </p:nvSpPr>
        <p:spPr>
          <a:xfrm>
            <a:off x="5877512" y="6107994"/>
            <a:ext cx="2126073" cy="22577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701A5B-FD5D-6C96-81D5-7B6C5CBA328B}"/>
              </a:ext>
            </a:extLst>
          </p:cNvPr>
          <p:cNvSpPr/>
          <p:nvPr/>
        </p:nvSpPr>
        <p:spPr>
          <a:xfrm>
            <a:off x="5877513" y="2834216"/>
            <a:ext cx="2126073" cy="324555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F0F4A6B-3A83-849F-AD39-CC1C60721467}"/>
              </a:ext>
            </a:extLst>
          </p:cNvPr>
          <p:cNvSpPr txBox="1"/>
          <p:nvPr/>
        </p:nvSpPr>
        <p:spPr>
          <a:xfrm>
            <a:off x="8335768" y="2892610"/>
            <a:ext cx="3163093" cy="1422971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Localisation du dérangement.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Possibilité d'effectuer directement un itinéraire </a:t>
            </a:r>
            <a:r>
              <a:rPr lang="fr-FR" i="1" dirty="0">
                <a:solidFill>
                  <a:schemeClr val="tx1"/>
                </a:solidFill>
              </a:rPr>
              <a:t>Google </a:t>
            </a:r>
            <a:r>
              <a:rPr lang="fr-FR" i="1" dirty="0" err="1">
                <a:solidFill>
                  <a:schemeClr val="tx1"/>
                </a:solidFill>
              </a:rPr>
              <a:t>Maps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jusqu'à l'endroit choisi.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7AAD7F-6FC1-3D58-D950-A85A910E4247}"/>
              </a:ext>
            </a:extLst>
          </p:cNvPr>
          <p:cNvSpPr txBox="1"/>
          <p:nvPr/>
        </p:nvSpPr>
        <p:spPr>
          <a:xfrm>
            <a:off x="432354" y="92882"/>
            <a:ext cx="7405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DETAIL D'UN INCIDENT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304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D92EFAC-274E-AEE0-1C2E-661A11A20BB5}"/>
              </a:ext>
            </a:extLst>
          </p:cNvPr>
          <p:cNvSpPr txBox="1"/>
          <p:nvPr/>
        </p:nvSpPr>
        <p:spPr>
          <a:xfrm>
            <a:off x="366503" y="121104"/>
            <a:ext cx="8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  <a:ea typeface="+mn-lt"/>
                <a:cs typeface="+mn-lt"/>
              </a:rPr>
              <a:t>AVANCEMENT DE L'INCIDENT:</a:t>
            </a:r>
            <a:r>
              <a:rPr lang="fr-FR" dirty="0">
                <a:solidFill>
                  <a:schemeClr val="accent3"/>
                </a:solidFill>
              </a:rPr>
              <a:t> ARRIVEE SUR PLACE ET DEBUT D'INTERVENTION 1/4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06E29B-961E-79B9-3C16-B3FD1CDEE995}"/>
              </a:ext>
            </a:extLst>
          </p:cNvPr>
          <p:cNvSpPr txBox="1"/>
          <p:nvPr/>
        </p:nvSpPr>
        <p:spPr>
          <a:xfrm>
            <a:off x="69632" y="2254704"/>
            <a:ext cx="3157122" cy="28623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Une fois arrivé sur place, appuyer sur:     </a:t>
            </a:r>
          </a:p>
          <a:p>
            <a:r>
              <a:rPr lang="fr-FR" dirty="0"/>
              <a:t>    </a:t>
            </a:r>
            <a:r>
              <a:rPr lang="fr-FR" b="1" dirty="0">
                <a:solidFill>
                  <a:srgbClr val="FF6A00"/>
                </a:solidFill>
              </a:rPr>
              <a:t>JE SUIS SUR PLACE</a:t>
            </a:r>
            <a:r>
              <a:rPr lang="fr-FR" dirty="0">
                <a:solidFill>
                  <a:srgbClr val="FF6A00"/>
                </a:solidFill>
              </a:rPr>
              <a:t>.</a:t>
            </a:r>
          </a:p>
          <a:p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dirty="0"/>
              <a:t>Une fenêtre s'ouvre pour renseigner l'horodatage de votre arrivée. </a:t>
            </a:r>
          </a:p>
          <a:p>
            <a:r>
              <a:rPr lang="fr-FR" dirty="0"/>
              <a:t>    Elle sera automatiquement</a:t>
            </a:r>
          </a:p>
          <a:p>
            <a:r>
              <a:rPr lang="fr-FR" dirty="0"/>
              <a:t>    transmise aux utilisateurs </a:t>
            </a:r>
          </a:p>
          <a:p>
            <a:r>
              <a:rPr lang="fr-FR" dirty="0"/>
              <a:t>    SNG.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55E76F-9CDE-412C-1C1A-B163F41614B6}"/>
              </a:ext>
            </a:extLst>
          </p:cNvPr>
          <p:cNvSpPr txBox="1"/>
          <p:nvPr/>
        </p:nvSpPr>
        <p:spPr>
          <a:xfrm>
            <a:off x="6040497" y="1687689"/>
            <a:ext cx="3204162" cy="424731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Si besoin, signaler que vous êtes en attente pour réaliser votre intervention: attente annonceur, autorisation de l'AC…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Dans le cas d'un PN, le garde PN pourra préciser l'heure de reprise de gardiennage. 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Appuyer sur:</a:t>
            </a:r>
            <a:r>
              <a:rPr lang="fr-FR" dirty="0">
                <a:solidFill>
                  <a:srgbClr val="000000"/>
                </a:solidFill>
              </a:rPr>
              <a:t> </a:t>
            </a:r>
            <a:r>
              <a:rPr lang="fr-FR" b="1" dirty="0">
                <a:solidFill>
                  <a:srgbClr val="FF6A00"/>
                </a:solidFill>
              </a:rPr>
              <a:t>INTERVENIR</a:t>
            </a:r>
          </a:p>
        </p:txBody>
      </p:sp>
      <p:pic>
        <p:nvPicPr>
          <p:cNvPr id="4" name="Image 9" descr="Screenshot_20220609-130327_Aurige.jpg">
            <a:extLst>
              <a:ext uri="{FF2B5EF4-FFF2-40B4-BE49-F238E27FC236}">
                <a16:creationId xmlns:a16="http://schemas.microsoft.com/office/drawing/2014/main" id="{4FA5981D-BC84-5C0D-B619-5ABC2BC0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33" y="868392"/>
            <a:ext cx="2648775" cy="5710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 12" descr="Screenshot_20220609-130452_Aurige.jpg">
            <a:extLst>
              <a:ext uri="{FF2B5EF4-FFF2-40B4-BE49-F238E27FC236}">
                <a16:creationId xmlns:a16="http://schemas.microsoft.com/office/drawing/2014/main" id="{0041FFA6-2C79-418D-EA39-CCF9EE35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303" y="863600"/>
            <a:ext cx="2751094" cy="537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8436428-BB6E-8579-BD91-3191ED130B58}"/>
              </a:ext>
            </a:extLst>
          </p:cNvPr>
          <p:cNvCxnSpPr/>
          <p:nvPr/>
        </p:nvCxnSpPr>
        <p:spPr>
          <a:xfrm>
            <a:off x="8933173" y="2299071"/>
            <a:ext cx="388728" cy="3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5D8677B-D5F1-5B8B-47D3-01D2ED3D8594}"/>
              </a:ext>
            </a:extLst>
          </p:cNvPr>
          <p:cNvCxnSpPr/>
          <p:nvPr/>
        </p:nvCxnSpPr>
        <p:spPr>
          <a:xfrm>
            <a:off x="8936045" y="4215540"/>
            <a:ext cx="414734" cy="788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30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 descr="Screenshot_20220609-130829_Aurige.jpg">
            <a:extLst>
              <a:ext uri="{FF2B5EF4-FFF2-40B4-BE49-F238E27FC236}">
                <a16:creationId xmlns:a16="http://schemas.microsoft.com/office/drawing/2014/main" id="{3A9D99BB-D12D-0AD6-30D6-405E78ACA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29" b="54799"/>
          <a:stretch/>
        </p:blipFill>
        <p:spPr>
          <a:xfrm>
            <a:off x="3670406" y="3368222"/>
            <a:ext cx="2036403" cy="1859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5" descr="Screenshot_20220609-130712_Aurige.jpg">
            <a:extLst>
              <a:ext uri="{FF2B5EF4-FFF2-40B4-BE49-F238E27FC236}">
                <a16:creationId xmlns:a16="http://schemas.microsoft.com/office/drawing/2014/main" id="{D374E6AB-91E3-209A-8E75-DA207875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0" y="1315228"/>
            <a:ext cx="2331053" cy="479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69BC497-8191-2D40-CAFE-201A8377BCCF}"/>
              </a:ext>
            </a:extLst>
          </p:cNvPr>
          <p:cNvCxnSpPr/>
          <p:nvPr/>
        </p:nvCxnSpPr>
        <p:spPr>
          <a:xfrm>
            <a:off x="2726963" y="2781299"/>
            <a:ext cx="922180" cy="6184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D0619D-B93C-CE99-022B-18173BC5BEA9}"/>
              </a:ext>
            </a:extLst>
          </p:cNvPr>
          <p:cNvSpPr txBox="1"/>
          <p:nvPr/>
        </p:nvSpPr>
        <p:spPr>
          <a:xfrm>
            <a:off x="3240182" y="5430906"/>
            <a:ext cx="2705569" cy="107721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Si un agent titulaire se fait remplacer, il doit lui transmettre l'intervention. (relève sur PN en RF...)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73510E2-5274-372B-36FE-B6B33837E3EC}"/>
              </a:ext>
            </a:extLst>
          </p:cNvPr>
          <p:cNvCxnSpPr>
            <a:cxnSpLocks/>
          </p:cNvCxnSpPr>
          <p:nvPr/>
        </p:nvCxnSpPr>
        <p:spPr>
          <a:xfrm flipV="1">
            <a:off x="2424479" y="2127737"/>
            <a:ext cx="3962399" cy="454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ECE7BC6-2473-6A79-3859-48F7A85925A4}"/>
              </a:ext>
            </a:extLst>
          </p:cNvPr>
          <p:cNvSpPr txBox="1"/>
          <p:nvPr/>
        </p:nvSpPr>
        <p:spPr>
          <a:xfrm>
            <a:off x="8708284" y="1747949"/>
            <a:ext cx="3124200" cy="18158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600" dirty="0"/>
              <a:t> Agents avisés dans le cadre du dérangement en cours.</a:t>
            </a:r>
          </a:p>
          <a:p>
            <a:pPr marL="171450" indent="-171450">
              <a:buFont typeface="Arial"/>
              <a:buChar char="•"/>
            </a:pPr>
            <a:endParaRPr lang="fr-FR" sz="1600" dirty="0"/>
          </a:p>
          <a:p>
            <a:pPr marL="171450" indent="-171450">
              <a:buFont typeface="Arial"/>
              <a:buChar char="•"/>
            </a:pPr>
            <a:r>
              <a:rPr lang="fr-FR" sz="1600" u="sng" dirty="0"/>
              <a:t>Autres astreintes:</a:t>
            </a:r>
            <a:r>
              <a:rPr lang="fr-FR" sz="1600" dirty="0"/>
              <a:t> Liste des agents d'astreinte sur le lieu de l'installation.</a:t>
            </a:r>
          </a:p>
          <a:p>
            <a:pPr marL="171450" indent="-171450">
              <a:buFont typeface="Arial"/>
              <a:buChar char="•"/>
            </a:pPr>
            <a:endParaRPr lang="fr-FR" sz="16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68037E-DCCB-2A86-2633-BE41B56D99B6}"/>
              </a:ext>
            </a:extLst>
          </p:cNvPr>
          <p:cNvSpPr txBox="1"/>
          <p:nvPr/>
        </p:nvSpPr>
        <p:spPr>
          <a:xfrm>
            <a:off x="3010018" y="687564"/>
            <a:ext cx="3890902" cy="830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600" dirty="0"/>
              <a:t>Si nécessaire, une photo peut être prise (consultable par la supervision, dirigeants et consultants SNG.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168A801-84D4-F426-4533-D439D0EB663B}"/>
              </a:ext>
            </a:extLst>
          </p:cNvPr>
          <p:cNvCxnSpPr>
            <a:cxnSpLocks/>
          </p:cNvCxnSpPr>
          <p:nvPr/>
        </p:nvCxnSpPr>
        <p:spPr>
          <a:xfrm flipV="1">
            <a:off x="2385357" y="1209329"/>
            <a:ext cx="677821" cy="420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6" descr="Screenshot_20220609-130740_Aurige.jpg">
            <a:extLst>
              <a:ext uri="{FF2B5EF4-FFF2-40B4-BE49-F238E27FC236}">
                <a16:creationId xmlns:a16="http://schemas.microsoft.com/office/drawing/2014/main" id="{FBE0BB99-E377-B71E-8414-89775F5D2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07" y="1388009"/>
            <a:ext cx="2105275" cy="4349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E69CF41-A1A6-11AD-56C5-2D5BE0C4B31C}"/>
              </a:ext>
            </a:extLst>
          </p:cNvPr>
          <p:cNvSpPr txBox="1"/>
          <p:nvPr/>
        </p:nvSpPr>
        <p:spPr>
          <a:xfrm>
            <a:off x="432354" y="92882"/>
            <a:ext cx="7405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PHOTO, TRANSFERT D'INTERVENTION...</a:t>
            </a:r>
          </a:p>
        </p:txBody>
      </p:sp>
    </p:spTree>
    <p:extLst>
      <p:ext uri="{BB962C8B-B14F-4D97-AF65-F5344CB8AC3E}">
        <p14:creationId xmlns:p14="http://schemas.microsoft.com/office/powerpoint/2010/main" val="2154142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468037E-DCCB-2A86-2633-BE41B56D99B6}"/>
              </a:ext>
            </a:extLst>
          </p:cNvPr>
          <p:cNvSpPr txBox="1"/>
          <p:nvPr/>
        </p:nvSpPr>
        <p:spPr>
          <a:xfrm>
            <a:off x="5691129" y="2079859"/>
            <a:ext cx="3956753" cy="20313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Une fois terminé, appuyer sur: </a:t>
            </a:r>
            <a:endParaRPr lang="fr-FR"/>
          </a:p>
          <a:p>
            <a:r>
              <a:rPr lang="fr-FR" b="1" dirty="0">
                <a:solidFill>
                  <a:srgbClr val="FF6A00"/>
                </a:solidFill>
              </a:rPr>
              <a:t>  TERMINER INTERVENTION</a:t>
            </a:r>
          </a:p>
          <a:p>
            <a:endParaRPr lang="fr-FR" b="1" dirty="0">
              <a:solidFill>
                <a:srgbClr val="FF6A00"/>
              </a:solidFill>
            </a:endParaRPr>
          </a:p>
          <a:p>
            <a:endParaRPr lang="fr-FR" b="1" dirty="0">
              <a:solidFill>
                <a:srgbClr val="FF6A00"/>
              </a:solidFill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Renseigner les informations dont l'horodatage et s'il y a des restrictions de vitesses puis </a:t>
            </a:r>
            <a:r>
              <a:rPr lang="fr-FR" b="1" dirty="0">
                <a:solidFill>
                  <a:srgbClr val="FF6A00"/>
                </a:solidFill>
                <a:ea typeface="+mn-lt"/>
                <a:cs typeface="+mn-lt"/>
              </a:rPr>
              <a:t>VALIDER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</p:txBody>
      </p:sp>
      <p:pic>
        <p:nvPicPr>
          <p:cNvPr id="21" name="Image 21" descr="Screenshot_20220609-131124_Aurige.jpg">
            <a:extLst>
              <a:ext uri="{FF2B5EF4-FFF2-40B4-BE49-F238E27FC236}">
                <a16:creationId xmlns:a16="http://schemas.microsoft.com/office/drawing/2014/main" id="{E264A299-9CD2-55E6-DA90-DD2B7F3C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10" y="741303"/>
            <a:ext cx="2810830" cy="5779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FD310C4-5A2C-053F-5553-66FBC6743C21}"/>
              </a:ext>
            </a:extLst>
          </p:cNvPr>
          <p:cNvSpPr txBox="1"/>
          <p:nvPr/>
        </p:nvSpPr>
        <p:spPr>
          <a:xfrm>
            <a:off x="432354" y="92882"/>
            <a:ext cx="7405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AVANCEMENT DE L'INCIDENT: REPRISE SERVICE NORMAL 2/4</a:t>
            </a:r>
          </a:p>
        </p:txBody>
      </p:sp>
    </p:spTree>
    <p:extLst>
      <p:ext uri="{BB962C8B-B14F-4D97-AF65-F5344CB8AC3E}">
        <p14:creationId xmlns:p14="http://schemas.microsoft.com/office/powerpoint/2010/main" val="372036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468037E-DCCB-2A86-2633-BE41B56D99B6}"/>
              </a:ext>
            </a:extLst>
          </p:cNvPr>
          <p:cNvSpPr txBox="1"/>
          <p:nvPr/>
        </p:nvSpPr>
        <p:spPr>
          <a:xfrm>
            <a:off x="3141722" y="1995194"/>
            <a:ext cx="2903123" cy="113877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1600" dirty="0"/>
              <a:t>Faire le rendu REX SIG</a:t>
            </a:r>
          </a:p>
          <a:p>
            <a:pPr marL="171450" indent="-171450">
              <a:buFont typeface="Arial"/>
              <a:buChar char="•"/>
            </a:pPr>
            <a:endParaRPr lang="fr-FR" sz="1600" dirty="0"/>
          </a:p>
          <a:p>
            <a:pPr marL="171450" indent="-171450">
              <a:buFont typeface="Arial"/>
              <a:buChar char="•"/>
            </a:pPr>
            <a:r>
              <a:rPr lang="fr-FR" dirty="0"/>
              <a:t>Appuyer sur: </a:t>
            </a:r>
            <a:r>
              <a:rPr lang="fr-FR" b="1" dirty="0">
                <a:solidFill>
                  <a:srgbClr val="FF6A00"/>
                </a:solidFill>
              </a:rPr>
              <a:t>SIGNER</a:t>
            </a:r>
          </a:p>
          <a:p>
            <a:r>
              <a:rPr lang="fr-FR" dirty="0">
                <a:solidFill>
                  <a:schemeClr val="tx1"/>
                </a:solidFill>
              </a:rPr>
              <a:t>L'intervention est terminée.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E85C1C-7BE4-8F4A-7C83-5CC36562FBB9}"/>
              </a:ext>
            </a:extLst>
          </p:cNvPr>
          <p:cNvSpPr txBox="1"/>
          <p:nvPr/>
        </p:nvSpPr>
        <p:spPr>
          <a:xfrm>
            <a:off x="432354" y="92882"/>
            <a:ext cx="7405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AVANCEMENT DE L'INCIDENT: CLOTURE INTERVENTION 4/4</a:t>
            </a:r>
          </a:p>
        </p:txBody>
      </p:sp>
      <p:pic>
        <p:nvPicPr>
          <p:cNvPr id="20" name="Image 20" descr="Screenshot_20220609-131229_Aurige.jpg">
            <a:extLst>
              <a:ext uri="{FF2B5EF4-FFF2-40B4-BE49-F238E27FC236}">
                <a16:creationId xmlns:a16="http://schemas.microsoft.com/office/drawing/2014/main" id="{B836D98C-BB17-7FCB-8435-6295BB7C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3" y="1663230"/>
            <a:ext cx="2001794" cy="411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831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468037E-DCCB-2A86-2633-BE41B56D99B6}"/>
              </a:ext>
            </a:extLst>
          </p:cNvPr>
          <p:cNvSpPr txBox="1"/>
          <p:nvPr/>
        </p:nvSpPr>
        <p:spPr>
          <a:xfrm>
            <a:off x="592315" y="2089267"/>
            <a:ext cx="3091272" cy="4524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Renseigner la CAUSE du dérangement.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Les REPARATIONS éventuelles.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Ajouter le MATERIEL déposé.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Appuyer sur: </a:t>
            </a:r>
            <a:r>
              <a:rPr lang="fr-FR" b="1" dirty="0">
                <a:solidFill>
                  <a:srgbClr val="FF6A00"/>
                </a:solidFill>
              </a:rPr>
              <a:t>RESTITUER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168A801-84D4-F426-4533-D439D0EB663B}"/>
              </a:ext>
            </a:extLst>
          </p:cNvPr>
          <p:cNvCxnSpPr>
            <a:cxnSpLocks/>
          </p:cNvCxnSpPr>
          <p:nvPr/>
        </p:nvCxnSpPr>
        <p:spPr>
          <a:xfrm flipV="1">
            <a:off x="6063653" y="5160441"/>
            <a:ext cx="762487" cy="345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4" descr="Screenshot_20220609-131148_Aurige.jpg">
            <a:extLst>
              <a:ext uri="{FF2B5EF4-FFF2-40B4-BE49-F238E27FC236}">
                <a16:creationId xmlns:a16="http://schemas.microsoft.com/office/drawing/2014/main" id="{6D4A0F42-3CDC-0D2D-E81A-C887F5D4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24" y="1710266"/>
            <a:ext cx="2001794" cy="4114799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6D8ECC45-1F1D-1E68-381F-2B9C98F66961}"/>
              </a:ext>
            </a:extLst>
          </p:cNvPr>
          <p:cNvGrpSpPr/>
          <p:nvPr/>
        </p:nvGrpSpPr>
        <p:grpSpPr>
          <a:xfrm>
            <a:off x="3843917" y="715788"/>
            <a:ext cx="2142918" cy="6005163"/>
            <a:chOff x="5424362" y="809861"/>
            <a:chExt cx="1992400" cy="5779386"/>
          </a:xfrm>
        </p:grpSpPr>
        <p:pic>
          <p:nvPicPr>
            <p:cNvPr id="23" name="Image 23" descr="Screenshot_20220609-131143_Aurige.jpg">
              <a:extLst>
                <a:ext uri="{FF2B5EF4-FFF2-40B4-BE49-F238E27FC236}">
                  <a16:creationId xmlns:a16="http://schemas.microsoft.com/office/drawing/2014/main" id="{50280D82-63C7-3F1C-CE7B-74A12AB4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356" r="469" b="228"/>
            <a:stretch/>
          </p:blipFill>
          <p:spPr>
            <a:xfrm>
              <a:off x="5424362" y="4062118"/>
              <a:ext cx="1992398" cy="2527129"/>
            </a:xfrm>
            <a:prstGeom prst="rect">
              <a:avLst/>
            </a:prstGeom>
          </p:spPr>
        </p:pic>
        <p:pic>
          <p:nvPicPr>
            <p:cNvPr id="22" name="Image 22" descr="Screenshot_20220609-131136_Aurige.jpg">
              <a:extLst>
                <a:ext uri="{FF2B5EF4-FFF2-40B4-BE49-F238E27FC236}">
                  <a16:creationId xmlns:a16="http://schemas.microsoft.com/office/drawing/2014/main" id="{F7314152-A830-88A8-4203-FCBA1805C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" r="469" b="20776"/>
            <a:stretch/>
          </p:blipFill>
          <p:spPr>
            <a:xfrm>
              <a:off x="5424364" y="809861"/>
              <a:ext cx="1992398" cy="3257202"/>
            </a:xfrm>
            <a:prstGeom prst="rect">
              <a:avLst/>
            </a:prstGeom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7BC585E-71C5-207E-F138-4A776E16D1BF}"/>
              </a:ext>
            </a:extLst>
          </p:cNvPr>
          <p:cNvSpPr txBox="1"/>
          <p:nvPr/>
        </p:nvSpPr>
        <p:spPr>
          <a:xfrm>
            <a:off x="432354" y="92882"/>
            <a:ext cx="7405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AVANCEMENT DE L'INCIDENT: RESTITUTION DU DERANGEMENT 3/4</a:t>
            </a:r>
            <a:endParaRPr lang="fr-FR" dirty="0"/>
          </a:p>
          <a:p>
            <a:endParaRPr lang="fr-FR" dirty="0">
              <a:solidFill>
                <a:schemeClr val="accent3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9F940D7-0D1C-3003-EC4C-AC7996FF6FC4}"/>
              </a:ext>
            </a:extLst>
          </p:cNvPr>
          <p:cNvCxnSpPr>
            <a:cxnSpLocks/>
          </p:cNvCxnSpPr>
          <p:nvPr/>
        </p:nvCxnSpPr>
        <p:spPr>
          <a:xfrm>
            <a:off x="3309164" y="2504604"/>
            <a:ext cx="508489" cy="209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E609A1-C795-3B73-DAF6-516B9EC547E1}"/>
              </a:ext>
            </a:extLst>
          </p:cNvPr>
          <p:cNvCxnSpPr>
            <a:cxnSpLocks/>
          </p:cNvCxnSpPr>
          <p:nvPr/>
        </p:nvCxnSpPr>
        <p:spPr>
          <a:xfrm>
            <a:off x="2874542" y="3925123"/>
            <a:ext cx="894190" cy="6520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33C536-B5DF-B2EB-B5FB-E8BD2C5FF40B}"/>
              </a:ext>
            </a:extLst>
          </p:cNvPr>
          <p:cNvCxnSpPr>
            <a:cxnSpLocks/>
          </p:cNvCxnSpPr>
          <p:nvPr/>
        </p:nvCxnSpPr>
        <p:spPr>
          <a:xfrm>
            <a:off x="3072096" y="4912900"/>
            <a:ext cx="743672" cy="539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D78D886-20FE-114D-5AF6-254F8183DEE8}"/>
              </a:ext>
            </a:extLst>
          </p:cNvPr>
          <p:cNvSpPr txBox="1"/>
          <p:nvPr/>
        </p:nvSpPr>
        <p:spPr>
          <a:xfrm>
            <a:off x="9742715" y="2525486"/>
            <a:ext cx="23948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le scanner  permet de </a:t>
            </a:r>
            <a:r>
              <a:rPr lang="fr-FR" dirty="0" err="1"/>
              <a:t>pré-remplir</a:t>
            </a:r>
            <a:r>
              <a:rPr lang="fr-FR" dirty="0"/>
              <a:t> les champs caractérisant le matériel déposé et mis en service.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5C55498-CEEA-A365-BFF0-C6BD37F5990E}"/>
              </a:ext>
            </a:extLst>
          </p:cNvPr>
          <p:cNvCxnSpPr>
            <a:cxnSpLocks/>
          </p:cNvCxnSpPr>
          <p:nvPr/>
        </p:nvCxnSpPr>
        <p:spPr>
          <a:xfrm flipH="1" flipV="1">
            <a:off x="8895905" y="2323838"/>
            <a:ext cx="814865" cy="545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0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C7A5C-A342-B0A1-E722-93DAD85D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CONDITION d'UTILISATION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6A8B1A-881A-3EFC-EA5E-91845B58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fr-FR"/>
              <a:t>Pour pouvoir utiliser AURIGE, le téléphone doit avoir toutes les applications installées tenu à jour (Play Store et </a:t>
            </a:r>
            <a:r>
              <a:rPr lang="fr-FR" err="1"/>
              <a:t>Apps@Work</a:t>
            </a:r>
            <a:r>
              <a:rPr lang="fr-FR"/>
              <a:t> dans </a:t>
            </a:r>
            <a:r>
              <a:rPr lang="fr-FR" err="1"/>
              <a:t>Mobile@Work</a:t>
            </a:r>
            <a:r>
              <a:rPr lang="fr-FR"/>
              <a:t>).</a:t>
            </a:r>
          </a:p>
          <a:p>
            <a:pPr marL="305435" indent="-305435"/>
            <a:r>
              <a:rPr lang="fr-FR"/>
              <a:t>Être habilité à l'application (mainteneur, dirigeant…).</a:t>
            </a:r>
          </a:p>
          <a:p>
            <a:pPr marL="305435" indent="-305435"/>
            <a:endParaRPr lang="fr-FR"/>
          </a:p>
          <a:p>
            <a:pPr marL="305435" indent="-305435"/>
            <a:endParaRPr lang="fr-FR"/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95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1830B-B3F6-9DC6-48E3-4774AC51A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1391"/>
            <a:ext cx="3426518" cy="4524013"/>
          </a:xfrm>
        </p:spPr>
        <p:txBody>
          <a:bodyPr>
            <a:normAutofit/>
          </a:bodyPr>
          <a:lstStyle/>
          <a:p>
            <a:pPr marL="305435" indent="-305435"/>
            <a:r>
              <a:rPr lang="fr-FR">
                <a:solidFill>
                  <a:srgbClr val="FFFFFF"/>
                </a:solidFill>
              </a:rPr>
              <a:t>Lors de la première connexion il est nécessaire de vérifier que le bon environnement est choisi sur l'appareil.</a:t>
            </a:r>
          </a:p>
          <a:p>
            <a:pPr marL="305435" indent="-305435"/>
            <a:r>
              <a:rPr lang="fr-FR">
                <a:solidFill>
                  <a:srgbClr val="FFFFFF"/>
                </a:solidFill>
              </a:rPr>
              <a:t>En appuyant sur "CHANGER ENVIRONNEMENT", vous devrez choisir l'environnement "PRODUCTION".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Screenshot_20220609-102706_Aurige.jpg">
            <a:extLst>
              <a:ext uri="{FF2B5EF4-FFF2-40B4-BE49-F238E27FC236}">
                <a16:creationId xmlns:a16="http://schemas.microsoft.com/office/drawing/2014/main" id="{FF902EB5-45E9-48D0-04FA-8DCCFADE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48" y="905302"/>
            <a:ext cx="2513585" cy="505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7" descr="Screenshot_20220609-102804_Aurige.jpg">
            <a:extLst>
              <a:ext uri="{FF2B5EF4-FFF2-40B4-BE49-F238E27FC236}">
                <a16:creationId xmlns:a16="http://schemas.microsoft.com/office/drawing/2014/main" id="{D1F6A642-8114-5097-6145-5B27934A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9" y="973540"/>
            <a:ext cx="2516821" cy="5092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44789CC-6CF9-CD91-2887-F226773BE3E1}"/>
              </a:ext>
            </a:extLst>
          </p:cNvPr>
          <p:cNvSpPr/>
          <p:nvPr/>
        </p:nvSpPr>
        <p:spPr>
          <a:xfrm>
            <a:off x="4899547" y="4370695"/>
            <a:ext cx="2411103" cy="4549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281F34-6396-78BE-4583-6A59D3D85B04}"/>
              </a:ext>
            </a:extLst>
          </p:cNvPr>
          <p:cNvSpPr txBox="1">
            <a:spLocks/>
          </p:cNvSpPr>
          <p:nvPr/>
        </p:nvSpPr>
        <p:spPr>
          <a:xfrm>
            <a:off x="601889" y="887417"/>
            <a:ext cx="342122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FFFFFF"/>
                </a:solidFill>
                <a:ea typeface="+mj-lt"/>
                <a:cs typeface="+mj-lt"/>
              </a:rPr>
              <a:t>Environnement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188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55A4E-D303-C544-559A-DF525627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CONNEXION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726CB-5484-71D2-D51B-ABDFB161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pPr marL="305435" indent="-305435"/>
            <a:endParaRPr lang="fr-FR">
              <a:solidFill>
                <a:srgbClr val="FFFFFF"/>
              </a:solidFill>
              <a:ea typeface="+mn-lt"/>
              <a:cs typeface="+mn-lt"/>
            </a:endParaRPr>
          </a:p>
          <a:p>
            <a:pPr marL="305435" indent="-305435"/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A la connexion une authentification vous sera demandé par l'application. Vous serez redirigé vers le portail d'identification SNCF.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305435" indent="-305435"/>
            <a:r>
              <a:rPr lang="fr-FR">
                <a:solidFill>
                  <a:srgbClr val="FFFFFF"/>
                </a:solidFill>
              </a:rPr>
              <a:t>Je vous conseille de cocher "mémoriser mon identifiant".</a:t>
            </a:r>
          </a:p>
          <a:p>
            <a:pPr marL="305435" indent="-305435"/>
            <a:r>
              <a:rPr lang="fr-FR">
                <a:solidFill>
                  <a:srgbClr val="FFFFFF"/>
                </a:solidFill>
              </a:rPr>
              <a:t>La reconnexion est nécessaire toutes les 10 heures .</a:t>
            </a:r>
          </a:p>
          <a:p>
            <a:pPr marL="305435" indent="-305435"/>
            <a:endParaRPr lang="fr-FR">
              <a:solidFill>
                <a:srgbClr val="FFFFFF"/>
              </a:solidFill>
            </a:endParaRPr>
          </a:p>
        </p:txBody>
      </p:sp>
      <p:pic>
        <p:nvPicPr>
          <p:cNvPr id="4" name="Image 4" descr="Screenshot_20220608-101954_Web@Work.jpg">
            <a:extLst>
              <a:ext uri="{FF2B5EF4-FFF2-40B4-BE49-F238E27FC236}">
                <a16:creationId xmlns:a16="http://schemas.microsoft.com/office/drawing/2014/main" id="{FC06A06F-7377-485F-0E83-DDF6F432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842" y="877458"/>
            <a:ext cx="2484381" cy="509616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7" descr="Screenshot_20220609-102804_Aurige.jpg">
            <a:extLst>
              <a:ext uri="{FF2B5EF4-FFF2-40B4-BE49-F238E27FC236}">
                <a16:creationId xmlns:a16="http://schemas.microsoft.com/office/drawing/2014/main" id="{7EF280F5-3E42-DABD-D247-E1EC2F986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9" y="882555"/>
            <a:ext cx="2482702" cy="510426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8594A9D-C8D4-C2AB-1A03-6E1B6F19E593}"/>
              </a:ext>
            </a:extLst>
          </p:cNvPr>
          <p:cNvSpPr/>
          <p:nvPr/>
        </p:nvSpPr>
        <p:spPr>
          <a:xfrm>
            <a:off x="4888174" y="5530755"/>
            <a:ext cx="2422476" cy="44355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72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5AC138-9740-4218-B385-7212B06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1"/>
            <a:ext cx="1218895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9F6335-0371-4F3F-930B-392D6D1D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5B41B8-24B8-3C4E-FA77-3D1BC13C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9" y="749397"/>
            <a:ext cx="3628057" cy="103557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Démarrage AURIGE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33A71F-15C6-4BDB-9350-DD5976731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7C5043-1EE4-420F-96A3-423C9A91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54C521-59DB-482D-A453-A8EBB5E1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02A08C-88B3-466E-9FF3-923E4495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116FDD-798A-07B1-25F4-0B3F4508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pPr marL="305435" indent="-305435"/>
            <a:r>
              <a:rPr lang="fr-FR">
                <a:solidFill>
                  <a:srgbClr val="FFFFFF"/>
                </a:solidFill>
              </a:rPr>
              <a:t>Une fois l'Authentification effectuée vous reviendrez automatiquement sur l'application AURIGE.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 Une phase de synchronisation se lancera.</a:t>
            </a:r>
            <a:endParaRPr lang="fr-FR"/>
          </a:p>
          <a:p>
            <a:pPr marL="305435" indent="-305435"/>
            <a:r>
              <a:rPr lang="fr-FR">
                <a:solidFill>
                  <a:srgbClr val="FFFFFF"/>
                </a:solidFill>
              </a:rPr>
              <a:t>Vous aurez accès aux DÉRANGEMENTS en cours et clôturés ainsi qu'à vos ABONNEMENTS ET NOTIFICATIONS.</a:t>
            </a:r>
            <a:endParaRPr lang="fr-FR"/>
          </a:p>
        </p:txBody>
      </p:sp>
      <p:pic>
        <p:nvPicPr>
          <p:cNvPr id="7" name="Image 8" descr="Screenshot_20220608-103856_Aurige.jpg">
            <a:extLst>
              <a:ext uri="{FF2B5EF4-FFF2-40B4-BE49-F238E27FC236}">
                <a16:creationId xmlns:a16="http://schemas.microsoft.com/office/drawing/2014/main" id="{15A05962-3585-241D-4AB6-3BA6B16B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020" y="668692"/>
            <a:ext cx="2703585" cy="5524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 6" descr="Screenshot_20220608-103716_Aurige.jpg">
            <a:extLst>
              <a:ext uri="{FF2B5EF4-FFF2-40B4-BE49-F238E27FC236}">
                <a16:creationId xmlns:a16="http://schemas.microsoft.com/office/drawing/2014/main" id="{307D984B-A44B-134B-92F7-368623CD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26" y="752198"/>
            <a:ext cx="2703586" cy="5534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382BA9-8DB2-490E-8211-937BEE4E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5933FC-E90C-4955-9297-DF099959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19636B4-3C1B-DF66-D8B6-FD95B82C1712}"/>
              </a:ext>
            </a:extLst>
          </p:cNvPr>
          <p:cNvSpPr txBox="1"/>
          <p:nvPr/>
        </p:nvSpPr>
        <p:spPr>
          <a:xfrm>
            <a:off x="276916" y="599424"/>
            <a:ext cx="20380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La synchronisation forcée permet de remettre à jour l'application (sortie de zone blanche…)</a:t>
            </a:r>
          </a:p>
        </p:txBody>
      </p:sp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FBCE3F-9BC4-390D-4A33-8291C531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3" y="2507451"/>
            <a:ext cx="2103335" cy="3483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5">
            <a:extLst>
              <a:ext uri="{FF2B5EF4-FFF2-40B4-BE49-F238E27FC236}">
                <a16:creationId xmlns:a16="http://schemas.microsoft.com/office/drawing/2014/main" id="{BA80DC59-EDCD-9663-A31F-1768D520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74" y="3485865"/>
            <a:ext cx="2141679" cy="3374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E93F94-1C99-09C9-FE0A-66DA95BF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946" y="2574228"/>
            <a:ext cx="2179597" cy="3679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0906568-E21A-6300-411B-2EF44933DBCC}"/>
              </a:ext>
            </a:extLst>
          </p:cNvPr>
          <p:cNvSpPr txBox="1"/>
          <p:nvPr/>
        </p:nvSpPr>
        <p:spPr>
          <a:xfrm>
            <a:off x="3614057" y="87086"/>
            <a:ext cx="5497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3"/>
                </a:solidFill>
              </a:rPr>
              <a:t>OPTIONS GÉNÉRALES DE LA PAGE D'ACCEUIL</a:t>
            </a:r>
          </a:p>
        </p:txBody>
      </p:sp>
      <p:sp>
        <p:nvSpPr>
          <p:cNvPr id="10" name="Parenthèse ouvrante 9">
            <a:extLst>
              <a:ext uri="{FF2B5EF4-FFF2-40B4-BE49-F238E27FC236}">
                <a16:creationId xmlns:a16="http://schemas.microsoft.com/office/drawing/2014/main" id="{685DEE27-6277-7253-5BF8-2795AA763753}"/>
              </a:ext>
            </a:extLst>
          </p:cNvPr>
          <p:cNvSpPr/>
          <p:nvPr/>
        </p:nvSpPr>
        <p:spPr>
          <a:xfrm>
            <a:off x="4824018" y="2885080"/>
            <a:ext cx="272954" cy="19334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4DDB63C-3489-E123-9083-DA1D2FA15A58}"/>
              </a:ext>
            </a:extLst>
          </p:cNvPr>
          <p:cNvCxnSpPr>
            <a:cxnSpLocks/>
          </p:cNvCxnSpPr>
          <p:nvPr/>
        </p:nvCxnSpPr>
        <p:spPr>
          <a:xfrm flipV="1">
            <a:off x="2794806" y="2300075"/>
            <a:ext cx="2433849" cy="36393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31CD1A-8E3A-C4D8-D6B2-035FCAE0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274" y="690847"/>
            <a:ext cx="2818973" cy="1006664"/>
          </a:xfrm>
          <a:prstGeom prst="rect">
            <a:avLst/>
          </a:prstGeom>
        </p:spPr>
      </p:pic>
      <p:pic>
        <p:nvPicPr>
          <p:cNvPr id="14" name="Image 14">
            <a:extLst>
              <a:ext uri="{FF2B5EF4-FFF2-40B4-BE49-F238E27FC236}">
                <a16:creationId xmlns:a16="http://schemas.microsoft.com/office/drawing/2014/main" id="{7592D06A-83AD-5F03-3D79-302D81E03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239" y="1866721"/>
            <a:ext cx="1872343" cy="141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3AF300C-049C-5F5A-B64F-D6D83874A85A}"/>
              </a:ext>
            </a:extLst>
          </p:cNvPr>
          <p:cNvCxnSpPr/>
          <p:nvPr/>
        </p:nvCxnSpPr>
        <p:spPr>
          <a:xfrm flipH="1">
            <a:off x="2374284" y="885541"/>
            <a:ext cx="3509749" cy="3229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2BDFBB0-5B87-B221-10B3-CC910437EA76}"/>
              </a:ext>
            </a:extLst>
          </p:cNvPr>
          <p:cNvCxnSpPr/>
          <p:nvPr/>
        </p:nvCxnSpPr>
        <p:spPr>
          <a:xfrm>
            <a:off x="6902639" y="880564"/>
            <a:ext cx="1744637" cy="24338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C9C53D-4BF0-25DD-3F83-473BE993E9E2}"/>
              </a:ext>
            </a:extLst>
          </p:cNvPr>
          <p:cNvCxnSpPr/>
          <p:nvPr/>
        </p:nvCxnSpPr>
        <p:spPr>
          <a:xfrm flipH="1">
            <a:off x="6219826" y="1012065"/>
            <a:ext cx="188794" cy="8461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F357D51-FDE2-FD7A-32A8-462367E82C12}"/>
              </a:ext>
            </a:extLst>
          </p:cNvPr>
          <p:cNvCxnSpPr/>
          <p:nvPr/>
        </p:nvCxnSpPr>
        <p:spPr>
          <a:xfrm>
            <a:off x="6752657" y="2629894"/>
            <a:ext cx="2229133" cy="682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9C12DA-07E2-E94F-302A-D15A2063E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377" y="778065"/>
            <a:ext cx="1709097" cy="1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7B0F035F-D140-B9A3-8397-90501EEF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42" y="740230"/>
            <a:ext cx="3242507" cy="59327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67CEB9-8C32-931C-E559-BE60B8D0BD03}"/>
              </a:ext>
            </a:extLst>
          </p:cNvPr>
          <p:cNvSpPr txBox="1"/>
          <p:nvPr/>
        </p:nvSpPr>
        <p:spPr>
          <a:xfrm>
            <a:off x="75123" y="2585175"/>
            <a:ext cx="278083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Vous aurez la possibilité de définir des périodes d'indisponibilités. 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dirty="0"/>
              <a:t>Cela indiquera au CS et autre consultant Infra habilités que vous n'êtes pas disponible pour le traitement d'un dérangement.</a:t>
            </a:r>
          </a:p>
          <a:p>
            <a:r>
              <a:rPr lang="fr-FR" dirty="0"/>
              <a:t>    (Le motif n'est pas </a:t>
            </a:r>
          </a:p>
          <a:p>
            <a:r>
              <a:rPr lang="fr-FR" dirty="0"/>
              <a:t>    obligatoire).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FEF9DB0C-CAD0-9055-D687-A5972700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81" y="660617"/>
            <a:ext cx="3247786" cy="593271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906583D-C1B1-F0EF-F494-9936071B0DFD}"/>
              </a:ext>
            </a:extLst>
          </p:cNvPr>
          <p:cNvSpPr txBox="1"/>
          <p:nvPr/>
        </p:nvSpPr>
        <p:spPr>
          <a:xfrm>
            <a:off x="6528342" y="2553756"/>
            <a:ext cx="210094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Vous pouvez supprimer une indisponibilité créée auparavant.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5150204-4655-EAF1-3711-3BC0898D4B24}"/>
              </a:ext>
            </a:extLst>
          </p:cNvPr>
          <p:cNvCxnSpPr/>
          <p:nvPr/>
        </p:nvCxnSpPr>
        <p:spPr>
          <a:xfrm flipV="1">
            <a:off x="8241846" y="1666876"/>
            <a:ext cx="925286" cy="9361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792228-F480-C780-CC6A-0DD0C171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73" y="834930"/>
            <a:ext cx="1618112" cy="1355393"/>
          </a:xfrm>
          <a:prstGeom prst="rect">
            <a:avLst/>
          </a:prstGeom>
        </p:spPr>
      </p:pic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22CAB12E-6FD0-744F-4293-439C38401107}"/>
              </a:ext>
            </a:extLst>
          </p:cNvPr>
          <p:cNvCxnSpPr/>
          <p:nvPr/>
        </p:nvCxnSpPr>
        <p:spPr>
          <a:xfrm>
            <a:off x="1670715" y="1244870"/>
            <a:ext cx="1290200" cy="834303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C5444A-1627-E3D2-41C1-27BAAEFE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Traitement d'un dérangement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90E072-37F2-F677-BF2B-A8A054AC6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7" y="2047139"/>
            <a:ext cx="4947221" cy="3650344"/>
          </a:xfrm>
        </p:spPr>
        <p:txBody>
          <a:bodyPr>
            <a:normAutofit/>
          </a:bodyPr>
          <a:lstStyle/>
          <a:p>
            <a:pPr marL="305435" indent="-305435"/>
            <a:r>
              <a:rPr lang="fr-FR">
                <a:solidFill>
                  <a:srgbClr val="FFFFFF"/>
                </a:solidFill>
              </a:rPr>
              <a:t>Quand un dérangement vous est attribué par le CSA, vous recevez une notification.</a:t>
            </a:r>
          </a:p>
        </p:txBody>
      </p:sp>
      <p:pic>
        <p:nvPicPr>
          <p:cNvPr id="5" name="Image 5" descr="Screenshot_20220609-120344_Aurige.jpg">
            <a:extLst>
              <a:ext uri="{FF2B5EF4-FFF2-40B4-BE49-F238E27FC236}">
                <a16:creationId xmlns:a16="http://schemas.microsoft.com/office/drawing/2014/main" id="{38796929-0FDE-05ED-1567-84ECAC08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465" y="808893"/>
            <a:ext cx="2748017" cy="565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56B8FA0-AC9A-617F-6D5A-076EA66F69C8}"/>
              </a:ext>
            </a:extLst>
          </p:cNvPr>
          <p:cNvSpPr/>
          <p:nvPr/>
        </p:nvSpPr>
        <p:spPr>
          <a:xfrm>
            <a:off x="7799900" y="1002467"/>
            <a:ext cx="2774315" cy="68703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6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5211635-0618-F632-18B2-E470521843CC}"/>
              </a:ext>
            </a:extLst>
          </p:cNvPr>
          <p:cNvSpPr txBox="1"/>
          <p:nvPr/>
        </p:nvSpPr>
        <p:spPr>
          <a:xfrm>
            <a:off x="228645" y="799148"/>
            <a:ext cx="357343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 dirty="0"/>
              <a:t>Titulaire</a:t>
            </a:r>
            <a:r>
              <a:rPr lang="fr-FR" dirty="0"/>
              <a:t>: signifie que vous êtes le mainteneur responsable du dérangement.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E0E7024-23E3-2C4E-D0C9-8951864C6DBF}"/>
              </a:ext>
            </a:extLst>
          </p:cNvPr>
          <p:cNvCxnSpPr/>
          <p:nvPr/>
        </p:nvCxnSpPr>
        <p:spPr>
          <a:xfrm>
            <a:off x="3834642" y="947798"/>
            <a:ext cx="991759" cy="96027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56D7D190-9FC6-D053-BA8C-2A288EE5B480}"/>
              </a:ext>
            </a:extLst>
          </p:cNvPr>
          <p:cNvSpPr txBox="1"/>
          <p:nvPr/>
        </p:nvSpPr>
        <p:spPr>
          <a:xfrm>
            <a:off x="226240" y="2373226"/>
            <a:ext cx="3277589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/>
              <a:t>Détail du dérangement</a:t>
            </a:r>
            <a:r>
              <a:rPr lang="fr-FR"/>
              <a:t>: </a:t>
            </a:r>
          </a:p>
          <a:p>
            <a:r>
              <a:rPr lang="fr-FR"/>
              <a:t>- Numéro de la Fiche Incident </a:t>
            </a:r>
          </a:p>
          <a:p>
            <a:r>
              <a:rPr lang="fr-FR"/>
              <a:t>- Lieux et Famille d'installation</a:t>
            </a:r>
          </a:p>
          <a:p>
            <a:r>
              <a:rPr lang="fr-FR"/>
              <a:t>- Nature de l'incident</a:t>
            </a:r>
          </a:p>
          <a:p>
            <a:r>
              <a:rPr lang="fr-FR"/>
              <a:t>- Horodatage</a:t>
            </a:r>
          </a:p>
          <a:p>
            <a:r>
              <a:rPr lang="fr-FR"/>
              <a:t>- Localisation ferroviaire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DD84AD2-8913-5271-CC91-A853775152FF}"/>
              </a:ext>
            </a:extLst>
          </p:cNvPr>
          <p:cNvCxnSpPr/>
          <p:nvPr/>
        </p:nvCxnSpPr>
        <p:spPr>
          <a:xfrm flipV="1">
            <a:off x="3512824" y="2945909"/>
            <a:ext cx="1165337" cy="30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Image 8" descr="Screenshot_20220609-120709_Aurige.jpg">
            <a:extLst>
              <a:ext uri="{FF2B5EF4-FFF2-40B4-BE49-F238E27FC236}">
                <a16:creationId xmlns:a16="http://schemas.microsoft.com/office/drawing/2014/main" id="{6CDD2FB3-5506-6C76-A12A-FE1E23F8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91" y="667516"/>
            <a:ext cx="2951363" cy="607255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A3B4A61-7940-521D-77D2-B8CBF5EBC53E}"/>
              </a:ext>
            </a:extLst>
          </p:cNvPr>
          <p:cNvSpPr/>
          <p:nvPr/>
        </p:nvSpPr>
        <p:spPr>
          <a:xfrm>
            <a:off x="4741023" y="1832913"/>
            <a:ext cx="3188676" cy="169984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333DBD-635A-DF27-60EF-82448C4A140F}"/>
              </a:ext>
            </a:extLst>
          </p:cNvPr>
          <p:cNvSpPr txBox="1"/>
          <p:nvPr/>
        </p:nvSpPr>
        <p:spPr>
          <a:xfrm>
            <a:off x="8972977" y="1830647"/>
            <a:ext cx="2743200" cy="14773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Étape d'avancement de l'événement.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dirty="0"/>
              <a:t>L'impact ou non sur les circulations.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8A4D83A-1882-0023-1048-393D729C8E5B}"/>
              </a:ext>
            </a:extLst>
          </p:cNvPr>
          <p:cNvCxnSpPr>
            <a:cxnSpLocks/>
          </p:cNvCxnSpPr>
          <p:nvPr/>
        </p:nvCxnSpPr>
        <p:spPr>
          <a:xfrm flipH="1" flipV="1">
            <a:off x="7817535" y="1976310"/>
            <a:ext cx="1214629" cy="5193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FCE1C3F-50B3-12A5-6704-0FCD4718B029}"/>
              </a:ext>
            </a:extLst>
          </p:cNvPr>
          <p:cNvCxnSpPr>
            <a:cxnSpLocks/>
          </p:cNvCxnSpPr>
          <p:nvPr/>
        </p:nvCxnSpPr>
        <p:spPr>
          <a:xfrm flipH="1" flipV="1">
            <a:off x="7726550" y="2215147"/>
            <a:ext cx="1226001" cy="57509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0690B56-814D-DE51-65B7-C65D15FFCF75}"/>
              </a:ext>
            </a:extLst>
          </p:cNvPr>
          <p:cNvSpPr txBox="1"/>
          <p:nvPr/>
        </p:nvSpPr>
        <p:spPr>
          <a:xfrm>
            <a:off x="432354" y="92882"/>
            <a:ext cx="7405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CREATION DE LA FICHE INCIDENT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41857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15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Dividend</vt:lpstr>
      <vt:lpstr>Formation AURIGE</vt:lpstr>
      <vt:lpstr>CONDITION d'UTILISATION</vt:lpstr>
      <vt:lpstr>Présentation PowerPoint</vt:lpstr>
      <vt:lpstr>CONNEXION </vt:lpstr>
      <vt:lpstr>Démarrage AURIGE</vt:lpstr>
      <vt:lpstr>Présentation PowerPoint</vt:lpstr>
      <vt:lpstr>Présentation PowerPoint</vt:lpstr>
      <vt:lpstr>Traitement d'un dérangement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509</cp:revision>
  <dcterms:created xsi:type="dcterms:W3CDTF">2022-05-31T20:07:05Z</dcterms:created>
  <dcterms:modified xsi:type="dcterms:W3CDTF">2022-06-11T18:10:08Z</dcterms:modified>
</cp:coreProperties>
</file>